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7" r:id="rId38"/>
    <p:sldId id="292" r:id="rId39"/>
    <p:sldId id="293" r:id="rId40"/>
    <p:sldId id="294" r:id="rId41"/>
    <p:sldId id="295" r:id="rId42"/>
    <p:sldId id="296" r:id="rId43"/>
  </p:sldIdLst>
  <p:sldSz cx="9144000" cy="5143500" type="screen16x9"/>
  <p:notesSz cx="6858000" cy="9144000"/>
  <p:embeddedFontLst>
    <p:embeddedFont>
      <p:font typeface="Microsoft JhengHei UI" panose="020B0604030504040204" pitchFamily="34" charset="-120"/>
      <p:regular r:id="rId45"/>
      <p:bold r:id="rId46"/>
    </p:embeddedFont>
    <p:embeddedFont>
      <p:font typeface="Poppins" pitchFamily="2" charset="0"/>
      <p:regular r:id="rId47"/>
      <p:bold r:id="rId48"/>
      <p:italic r:id="rId49"/>
      <p:boldItalic r:id="rId50"/>
    </p:embeddedFont>
    <p:embeddedFont>
      <p:font typeface="Poppins SemiBold" panose="020B0604020202020204" pitchFamily="34" charset="0"/>
      <p:regular r:id="rId51"/>
      <p:bold r:id="rId52"/>
      <p:italic r:id="rId53"/>
      <p:boldItalic r:id="rId54"/>
    </p:embeddedFont>
    <p:embeddedFont>
      <p:font typeface="Roboto Condensed Light" panose="020F0302020204030204" pitchFamily="34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239DC6-8783-0E45-BE7E-013D74988816}" v="62" dt="2023-05-25T17:18:13.287"/>
    <p1510:client id="{E827B99E-7E92-1D4E-98D3-84AC867AE81B}" v="311" dt="2023-05-25T17:45:11.494"/>
  </p1510:revLst>
</p1510:revInfo>
</file>

<file path=ppt/tableStyles.xml><?xml version="1.0" encoding="utf-8"?>
<a:tblStyleLst xmlns:a="http://schemas.openxmlformats.org/drawingml/2006/main" def="{F2D4F733-0881-45D8-B8E8-54EBAB738592}">
  <a:tblStyle styleId="{F2D4F733-0881-45D8-B8E8-54EBAB7385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佑 李" userId="4e53b750a6a762e3" providerId="LiveId" clId="{E827B99E-7E92-1D4E-98D3-84AC867AE81B}"/>
    <pc:docChg chg="undo custSel modSld">
      <pc:chgData name="昱佑 李" userId="4e53b750a6a762e3" providerId="LiveId" clId="{E827B99E-7E92-1D4E-98D3-84AC867AE81B}" dt="2023-05-25T17:45:11.494" v="330" actId="20577"/>
      <pc:docMkLst>
        <pc:docMk/>
      </pc:docMkLst>
      <pc:sldChg chg="modSp mod">
        <pc:chgData name="昱佑 李" userId="4e53b750a6a762e3" providerId="LiveId" clId="{E827B99E-7E92-1D4E-98D3-84AC867AE81B}" dt="2023-05-25T17:39:37.352" v="292" actId="113"/>
        <pc:sldMkLst>
          <pc:docMk/>
          <pc:sldMk cId="0" sldId="257"/>
        </pc:sldMkLst>
        <pc:spChg chg="mod">
          <ac:chgData name="昱佑 李" userId="4e53b750a6a762e3" providerId="LiveId" clId="{E827B99E-7E92-1D4E-98D3-84AC867AE81B}" dt="2023-05-25T17:39:37.352" v="292" actId="113"/>
          <ac:spMkLst>
            <pc:docMk/>
            <pc:sldMk cId="0" sldId="257"/>
            <ac:spMk id="311" creationId="{00000000-0000-0000-0000-000000000000}"/>
          </ac:spMkLst>
        </pc:spChg>
      </pc:sldChg>
      <pc:sldChg chg="modSp mod">
        <pc:chgData name="昱佑 李" userId="4e53b750a6a762e3" providerId="LiveId" clId="{E827B99E-7E92-1D4E-98D3-84AC867AE81B}" dt="2023-05-25T17:44:43.081" v="325" actId="14100"/>
        <pc:sldMkLst>
          <pc:docMk/>
          <pc:sldMk cId="0" sldId="278"/>
        </pc:sldMkLst>
        <pc:spChg chg="mod">
          <ac:chgData name="昱佑 李" userId="4e53b750a6a762e3" providerId="LiveId" clId="{E827B99E-7E92-1D4E-98D3-84AC867AE81B}" dt="2023-05-25T17:44:43.081" v="325" actId="14100"/>
          <ac:spMkLst>
            <pc:docMk/>
            <pc:sldMk cId="0" sldId="278"/>
            <ac:spMk id="492" creationId="{00000000-0000-0000-0000-000000000000}"/>
          </ac:spMkLst>
        </pc:spChg>
      </pc:sldChg>
      <pc:sldChg chg="modSp mod">
        <pc:chgData name="昱佑 李" userId="4e53b750a6a762e3" providerId="LiveId" clId="{E827B99E-7E92-1D4E-98D3-84AC867AE81B}" dt="2023-05-25T17:45:11.494" v="330" actId="20577"/>
        <pc:sldMkLst>
          <pc:docMk/>
          <pc:sldMk cId="0" sldId="279"/>
        </pc:sldMkLst>
        <pc:spChg chg="mod">
          <ac:chgData name="昱佑 李" userId="4e53b750a6a762e3" providerId="LiveId" clId="{E827B99E-7E92-1D4E-98D3-84AC867AE81B}" dt="2023-05-25T17:45:11.494" v="330" actId="20577"/>
          <ac:spMkLst>
            <pc:docMk/>
            <pc:sldMk cId="0" sldId="279"/>
            <ac:spMk id="499" creationId="{00000000-0000-0000-0000-000000000000}"/>
          </ac:spMkLst>
        </pc:spChg>
      </pc:sldChg>
      <pc:sldChg chg="modSp mod">
        <pc:chgData name="昱佑 李" userId="4e53b750a6a762e3" providerId="LiveId" clId="{E827B99E-7E92-1D4E-98D3-84AC867AE81B}" dt="2023-05-25T17:13:46.964" v="104" actId="20577"/>
        <pc:sldMkLst>
          <pc:docMk/>
          <pc:sldMk cId="0" sldId="282"/>
        </pc:sldMkLst>
        <pc:spChg chg="mod">
          <ac:chgData name="昱佑 李" userId="4e53b750a6a762e3" providerId="LiveId" clId="{E827B99E-7E92-1D4E-98D3-84AC867AE81B}" dt="2023-05-25T17:13:46.964" v="104" actId="20577"/>
          <ac:spMkLst>
            <pc:docMk/>
            <pc:sldMk cId="0" sldId="282"/>
            <ac:spMk id="520" creationId="{00000000-0000-0000-0000-000000000000}"/>
          </ac:spMkLst>
        </pc:spChg>
      </pc:sldChg>
      <pc:sldChg chg="addSp delSp modSp mod modAnim">
        <pc:chgData name="昱佑 李" userId="4e53b750a6a762e3" providerId="LiveId" clId="{E827B99E-7E92-1D4E-98D3-84AC867AE81B}" dt="2023-05-25T17:31:23.041" v="288" actId="1076"/>
        <pc:sldMkLst>
          <pc:docMk/>
          <pc:sldMk cId="0" sldId="286"/>
        </pc:sldMkLst>
        <pc:spChg chg="add mod">
          <ac:chgData name="昱佑 李" userId="4e53b750a6a762e3" providerId="LiveId" clId="{E827B99E-7E92-1D4E-98D3-84AC867AE81B}" dt="2023-05-25T17:17:56.343" v="105" actId="12788"/>
          <ac:spMkLst>
            <pc:docMk/>
            <pc:sldMk cId="0" sldId="286"/>
            <ac:spMk id="2" creationId="{2F5ECE0D-5E4D-838A-8C25-46904D9F562C}"/>
          </ac:spMkLst>
        </pc:spChg>
        <pc:spChg chg="add mod">
          <ac:chgData name="昱佑 李" userId="4e53b750a6a762e3" providerId="LiveId" clId="{E827B99E-7E92-1D4E-98D3-84AC867AE81B}" dt="2023-05-25T17:18:10.938" v="106" actId="12788"/>
          <ac:spMkLst>
            <pc:docMk/>
            <pc:sldMk cId="0" sldId="286"/>
            <ac:spMk id="3" creationId="{19EEEABE-9FB8-E78C-D58A-B20CE58814E3}"/>
          </ac:spMkLst>
        </pc:spChg>
        <pc:spChg chg="add mod">
          <ac:chgData name="昱佑 李" userId="4e53b750a6a762e3" providerId="LiveId" clId="{E827B99E-7E92-1D4E-98D3-84AC867AE81B}" dt="2023-05-25T17:18:17.794" v="107" actId="12788"/>
          <ac:spMkLst>
            <pc:docMk/>
            <pc:sldMk cId="0" sldId="286"/>
            <ac:spMk id="4" creationId="{2EDF3C48-C30F-C93B-2698-924527A40E91}"/>
          </ac:spMkLst>
        </pc:spChg>
        <pc:spChg chg="add mod">
          <ac:chgData name="昱佑 李" userId="4e53b750a6a762e3" providerId="LiveId" clId="{E827B99E-7E92-1D4E-98D3-84AC867AE81B}" dt="2023-05-25T17:18:31.057" v="119" actId="12788"/>
          <ac:spMkLst>
            <pc:docMk/>
            <pc:sldMk cId="0" sldId="286"/>
            <ac:spMk id="5" creationId="{711AA99D-918B-D3DE-283D-7DB1F9999C65}"/>
          </ac:spMkLst>
        </pc:spChg>
        <pc:spChg chg="add mod">
          <ac:chgData name="昱佑 李" userId="4e53b750a6a762e3" providerId="LiveId" clId="{E827B99E-7E92-1D4E-98D3-84AC867AE81B}" dt="2023-05-25T17:22:17.318" v="174" actId="207"/>
          <ac:spMkLst>
            <pc:docMk/>
            <pc:sldMk cId="0" sldId="286"/>
            <ac:spMk id="6" creationId="{1B83DACD-FC21-E4D2-A7A9-8017EAE0B71D}"/>
          </ac:spMkLst>
        </pc:spChg>
        <pc:spChg chg="add mod">
          <ac:chgData name="昱佑 李" userId="4e53b750a6a762e3" providerId="LiveId" clId="{E827B99E-7E92-1D4E-98D3-84AC867AE81B}" dt="2023-05-25T17:21:41.171" v="169" actId="207"/>
          <ac:spMkLst>
            <pc:docMk/>
            <pc:sldMk cId="0" sldId="286"/>
            <ac:spMk id="7" creationId="{B41BD2C9-FF2B-BD8C-5132-0AA2040C1CA8}"/>
          </ac:spMkLst>
        </pc:spChg>
        <pc:spChg chg="add mod">
          <ac:chgData name="昱佑 李" userId="4e53b750a6a762e3" providerId="LiveId" clId="{E827B99E-7E92-1D4E-98D3-84AC867AE81B}" dt="2023-05-25T17:21:12.508" v="164" actId="207"/>
          <ac:spMkLst>
            <pc:docMk/>
            <pc:sldMk cId="0" sldId="286"/>
            <ac:spMk id="8" creationId="{91D62AA1-0276-4C35-F5EB-DBE02D933078}"/>
          </ac:spMkLst>
        </pc:spChg>
        <pc:spChg chg="add del mod">
          <ac:chgData name="昱佑 李" userId="4e53b750a6a762e3" providerId="LiveId" clId="{E827B99E-7E92-1D4E-98D3-84AC867AE81B}" dt="2023-05-25T17:20:36.675" v="157" actId="207"/>
          <ac:spMkLst>
            <pc:docMk/>
            <pc:sldMk cId="0" sldId="286"/>
            <ac:spMk id="9" creationId="{EB96F685-D110-8763-CC35-AAFEA0E47535}"/>
          </ac:spMkLst>
        </pc:spChg>
        <pc:spChg chg="mod">
          <ac:chgData name="昱佑 李" userId="4e53b750a6a762e3" providerId="LiveId" clId="{E827B99E-7E92-1D4E-98D3-84AC867AE81B}" dt="2023-05-25T17:23:47.766" v="189" actId="1076"/>
          <ac:spMkLst>
            <pc:docMk/>
            <pc:sldMk cId="0" sldId="286"/>
            <ac:spMk id="16" creationId="{A7B3C660-1CE6-6DF1-0735-480C6624FB0A}"/>
          </ac:spMkLst>
        </pc:spChg>
        <pc:spChg chg="mod">
          <ac:chgData name="昱佑 李" userId="4e53b750a6a762e3" providerId="LiveId" clId="{E827B99E-7E92-1D4E-98D3-84AC867AE81B}" dt="2023-05-25T17:23:36.285" v="188" actId="207"/>
          <ac:spMkLst>
            <pc:docMk/>
            <pc:sldMk cId="0" sldId="286"/>
            <ac:spMk id="17" creationId="{D7EFD0DD-D606-BE46-3946-A175DF537E76}"/>
          </ac:spMkLst>
        </pc:spChg>
        <pc:spChg chg="mod">
          <ac:chgData name="昱佑 李" userId="4e53b750a6a762e3" providerId="LiveId" clId="{E827B99E-7E92-1D4E-98D3-84AC867AE81B}" dt="2023-05-25T17:24:22.882" v="203" actId="571"/>
          <ac:spMkLst>
            <pc:docMk/>
            <pc:sldMk cId="0" sldId="286"/>
            <ac:spMk id="19" creationId="{1F9AB5DC-6FA9-0A7B-B881-C626BC8C8C95}"/>
          </ac:spMkLst>
        </pc:spChg>
        <pc:spChg chg="mod">
          <ac:chgData name="昱佑 李" userId="4e53b750a6a762e3" providerId="LiveId" clId="{E827B99E-7E92-1D4E-98D3-84AC867AE81B}" dt="2023-05-25T17:24:22.882" v="203" actId="571"/>
          <ac:spMkLst>
            <pc:docMk/>
            <pc:sldMk cId="0" sldId="286"/>
            <ac:spMk id="20" creationId="{9252E7F0-0C2F-A34C-A4C4-2973F097837F}"/>
          </ac:spMkLst>
        </pc:spChg>
        <pc:spChg chg="add mod">
          <ac:chgData name="昱佑 李" userId="4e53b750a6a762e3" providerId="LiveId" clId="{E827B99E-7E92-1D4E-98D3-84AC867AE81B}" dt="2023-05-25T17:24:24.806" v="205" actId="571"/>
          <ac:spMkLst>
            <pc:docMk/>
            <pc:sldMk cId="0" sldId="286"/>
            <ac:spMk id="21" creationId="{7839EF76-5268-8CF7-C344-0B4A95A3899F}"/>
          </ac:spMkLst>
        </pc:spChg>
        <pc:spChg chg="mod">
          <ac:chgData name="昱佑 李" userId="4e53b750a6a762e3" providerId="LiveId" clId="{E827B99E-7E92-1D4E-98D3-84AC867AE81B}" dt="2023-05-25T17:24:29.364" v="206" actId="571"/>
          <ac:spMkLst>
            <pc:docMk/>
            <pc:sldMk cId="0" sldId="286"/>
            <ac:spMk id="23" creationId="{6B709577-501C-2991-404D-508D0C5D0BC5}"/>
          </ac:spMkLst>
        </pc:spChg>
        <pc:spChg chg="mod">
          <ac:chgData name="昱佑 李" userId="4e53b750a6a762e3" providerId="LiveId" clId="{E827B99E-7E92-1D4E-98D3-84AC867AE81B}" dt="2023-05-25T17:24:29.364" v="206" actId="571"/>
          <ac:spMkLst>
            <pc:docMk/>
            <pc:sldMk cId="0" sldId="286"/>
            <ac:spMk id="24" creationId="{E9E1BD89-D09B-EAA6-340E-F9D138BB3948}"/>
          </ac:spMkLst>
        </pc:spChg>
        <pc:spChg chg="mod">
          <ac:chgData name="昱佑 李" userId="4e53b750a6a762e3" providerId="LiveId" clId="{E827B99E-7E92-1D4E-98D3-84AC867AE81B}" dt="2023-05-25T17:24:32.380" v="207" actId="571"/>
          <ac:spMkLst>
            <pc:docMk/>
            <pc:sldMk cId="0" sldId="286"/>
            <ac:spMk id="26" creationId="{092565D7-8B7B-2FB4-D022-5A059A6F2FB2}"/>
          </ac:spMkLst>
        </pc:spChg>
        <pc:spChg chg="mod">
          <ac:chgData name="昱佑 李" userId="4e53b750a6a762e3" providerId="LiveId" clId="{E827B99E-7E92-1D4E-98D3-84AC867AE81B}" dt="2023-05-25T17:24:32.380" v="207" actId="571"/>
          <ac:spMkLst>
            <pc:docMk/>
            <pc:sldMk cId="0" sldId="286"/>
            <ac:spMk id="27" creationId="{8FC138AE-037C-7902-8D3C-CD225C938FA9}"/>
          </ac:spMkLst>
        </pc:spChg>
        <pc:spChg chg="mod">
          <ac:chgData name="昱佑 李" userId="4e53b750a6a762e3" providerId="LiveId" clId="{E827B99E-7E92-1D4E-98D3-84AC867AE81B}" dt="2023-05-25T17:24:34.972" v="208" actId="571"/>
          <ac:spMkLst>
            <pc:docMk/>
            <pc:sldMk cId="0" sldId="286"/>
            <ac:spMk id="29" creationId="{950CDCA5-1496-088A-A456-D80185E43674}"/>
          </ac:spMkLst>
        </pc:spChg>
        <pc:spChg chg="mod">
          <ac:chgData name="昱佑 李" userId="4e53b750a6a762e3" providerId="LiveId" clId="{E827B99E-7E92-1D4E-98D3-84AC867AE81B}" dt="2023-05-25T17:24:34.972" v="208" actId="571"/>
          <ac:spMkLst>
            <pc:docMk/>
            <pc:sldMk cId="0" sldId="286"/>
            <ac:spMk id="30" creationId="{632E8B97-3292-5756-5CDC-D8090A1848A3}"/>
          </ac:spMkLst>
        </pc:spChg>
        <pc:spChg chg="add mod">
          <ac:chgData name="昱佑 李" userId="4e53b750a6a762e3" providerId="LiveId" clId="{E827B99E-7E92-1D4E-98D3-84AC867AE81B}" dt="2023-05-25T17:31:23.041" v="288" actId="1076"/>
          <ac:spMkLst>
            <pc:docMk/>
            <pc:sldMk cId="0" sldId="286"/>
            <ac:spMk id="31" creationId="{CA64E5EE-A480-EA4C-00D9-EB8D639C8E02}"/>
          </ac:spMkLst>
        </pc:spChg>
        <pc:spChg chg="mod">
          <ac:chgData name="昱佑 李" userId="4e53b750a6a762e3" providerId="LiveId" clId="{E827B99E-7E92-1D4E-98D3-84AC867AE81B}" dt="2023-05-25T17:24:09.432" v="199" actId="1076"/>
          <ac:spMkLst>
            <pc:docMk/>
            <pc:sldMk cId="0" sldId="286"/>
            <ac:spMk id="555" creationId="{00000000-0000-0000-0000-000000000000}"/>
          </ac:spMkLst>
        </pc:spChg>
        <pc:spChg chg="mod">
          <ac:chgData name="昱佑 李" userId="4e53b750a6a762e3" providerId="LiveId" clId="{E827B99E-7E92-1D4E-98D3-84AC867AE81B}" dt="2023-05-25T17:23:52.529" v="192" actId="1076"/>
          <ac:spMkLst>
            <pc:docMk/>
            <pc:sldMk cId="0" sldId="286"/>
            <ac:spMk id="556" creationId="{00000000-0000-0000-0000-000000000000}"/>
          </ac:spMkLst>
        </pc:spChg>
        <pc:spChg chg="mod">
          <ac:chgData name="昱佑 李" userId="4e53b750a6a762e3" providerId="LiveId" clId="{E827B99E-7E92-1D4E-98D3-84AC867AE81B}" dt="2023-05-25T17:22:26.828" v="175" actId="20577"/>
          <ac:spMkLst>
            <pc:docMk/>
            <pc:sldMk cId="0" sldId="286"/>
            <ac:spMk id="557" creationId="{00000000-0000-0000-0000-000000000000}"/>
          </ac:spMkLst>
        </pc:spChg>
        <pc:spChg chg="mod">
          <ac:chgData name="昱佑 李" userId="4e53b750a6a762e3" providerId="LiveId" clId="{E827B99E-7E92-1D4E-98D3-84AC867AE81B}" dt="2023-05-25T17:22:35.839" v="179" actId="207"/>
          <ac:spMkLst>
            <pc:docMk/>
            <pc:sldMk cId="0" sldId="286"/>
            <ac:spMk id="558" creationId="{00000000-0000-0000-0000-000000000000}"/>
          </ac:spMkLst>
        </pc:spChg>
        <pc:spChg chg="del">
          <ac:chgData name="昱佑 李" userId="4e53b750a6a762e3" providerId="LiveId" clId="{E827B99E-7E92-1D4E-98D3-84AC867AE81B}" dt="2023-05-25T17:06:42.401" v="22" actId="478"/>
          <ac:spMkLst>
            <pc:docMk/>
            <pc:sldMk cId="0" sldId="286"/>
            <ac:spMk id="559" creationId="{00000000-0000-0000-0000-000000000000}"/>
          </ac:spMkLst>
        </pc:spChg>
        <pc:spChg chg="del mod">
          <ac:chgData name="昱佑 李" userId="4e53b750a6a762e3" providerId="LiveId" clId="{E827B99E-7E92-1D4E-98D3-84AC867AE81B}" dt="2023-05-25T17:06:44.760" v="23" actId="478"/>
          <ac:spMkLst>
            <pc:docMk/>
            <pc:sldMk cId="0" sldId="286"/>
            <ac:spMk id="560" creationId="{00000000-0000-0000-0000-000000000000}"/>
          </ac:spMkLst>
        </pc:spChg>
        <pc:spChg chg="del">
          <ac:chgData name="昱佑 李" userId="4e53b750a6a762e3" providerId="LiveId" clId="{E827B99E-7E92-1D4E-98D3-84AC867AE81B}" dt="2023-05-25T17:06:42.401" v="22" actId="478"/>
          <ac:spMkLst>
            <pc:docMk/>
            <pc:sldMk cId="0" sldId="286"/>
            <ac:spMk id="561" creationId="{00000000-0000-0000-0000-000000000000}"/>
          </ac:spMkLst>
        </pc:spChg>
        <pc:spChg chg="del mod">
          <ac:chgData name="昱佑 李" userId="4e53b750a6a762e3" providerId="LiveId" clId="{E827B99E-7E92-1D4E-98D3-84AC867AE81B}" dt="2023-05-25T17:06:42.401" v="22" actId="478"/>
          <ac:spMkLst>
            <pc:docMk/>
            <pc:sldMk cId="0" sldId="286"/>
            <ac:spMk id="562" creationId="{00000000-0000-0000-0000-000000000000}"/>
          </ac:spMkLst>
        </pc:spChg>
        <pc:grpChg chg="add mod">
          <ac:chgData name="昱佑 李" userId="4e53b750a6a762e3" providerId="LiveId" clId="{E827B99E-7E92-1D4E-98D3-84AC867AE81B}" dt="2023-05-25T17:23:05.687" v="180" actId="554"/>
          <ac:grpSpMkLst>
            <pc:docMk/>
            <pc:sldMk cId="0" sldId="286"/>
            <ac:grpSpMk id="10" creationId="{9F265B43-3F7D-973C-A8BF-A85DAD5DC5A2}"/>
          </ac:grpSpMkLst>
        </pc:grpChg>
        <pc:grpChg chg="add mod">
          <ac:chgData name="昱佑 李" userId="4e53b750a6a762e3" providerId="LiveId" clId="{E827B99E-7E92-1D4E-98D3-84AC867AE81B}" dt="2023-05-25T17:23:05.687" v="180" actId="554"/>
          <ac:grpSpMkLst>
            <pc:docMk/>
            <pc:sldMk cId="0" sldId="286"/>
            <ac:grpSpMk id="11" creationId="{612C25DA-EF0A-C8DD-DE4B-7917896103C1}"/>
          </ac:grpSpMkLst>
        </pc:grpChg>
        <pc:grpChg chg="add mod">
          <ac:chgData name="昱佑 李" userId="4e53b750a6a762e3" providerId="LiveId" clId="{E827B99E-7E92-1D4E-98D3-84AC867AE81B}" dt="2023-05-25T17:23:05.687" v="180" actId="554"/>
          <ac:grpSpMkLst>
            <pc:docMk/>
            <pc:sldMk cId="0" sldId="286"/>
            <ac:grpSpMk id="12" creationId="{0EFA446E-994B-A351-29FE-B22613B36318}"/>
          </ac:grpSpMkLst>
        </pc:grpChg>
        <pc:grpChg chg="add mod">
          <ac:chgData name="昱佑 李" userId="4e53b750a6a762e3" providerId="LiveId" clId="{E827B99E-7E92-1D4E-98D3-84AC867AE81B}" dt="2023-05-25T17:23:05.687" v="180" actId="554"/>
          <ac:grpSpMkLst>
            <pc:docMk/>
            <pc:sldMk cId="0" sldId="286"/>
            <ac:grpSpMk id="13" creationId="{BAF14C72-D182-4691-7E16-1BE391EB01A1}"/>
          </ac:grpSpMkLst>
        </pc:grpChg>
        <pc:grpChg chg="add mod">
          <ac:chgData name="昱佑 李" userId="4e53b750a6a762e3" providerId="LiveId" clId="{E827B99E-7E92-1D4E-98D3-84AC867AE81B}" dt="2023-05-25T17:23:05.687" v="180" actId="554"/>
          <ac:grpSpMkLst>
            <pc:docMk/>
            <pc:sldMk cId="0" sldId="286"/>
            <ac:grpSpMk id="14" creationId="{863F51DB-2D4C-5D81-B356-F82F45CA8EA0}"/>
          </ac:grpSpMkLst>
        </pc:grpChg>
        <pc:grpChg chg="add mod">
          <ac:chgData name="昱佑 李" userId="4e53b750a6a762e3" providerId="LiveId" clId="{E827B99E-7E92-1D4E-98D3-84AC867AE81B}" dt="2023-05-25T17:24:42.969" v="209" actId="554"/>
          <ac:grpSpMkLst>
            <pc:docMk/>
            <pc:sldMk cId="0" sldId="286"/>
            <ac:grpSpMk id="15" creationId="{F9898839-4E6E-89AF-2C92-8CA6862FC3E6}"/>
          </ac:grpSpMkLst>
        </pc:grpChg>
        <pc:grpChg chg="add mod">
          <ac:chgData name="昱佑 李" userId="4e53b750a6a762e3" providerId="LiveId" clId="{E827B99E-7E92-1D4E-98D3-84AC867AE81B}" dt="2023-05-25T17:24:42.969" v="209" actId="554"/>
          <ac:grpSpMkLst>
            <pc:docMk/>
            <pc:sldMk cId="0" sldId="286"/>
            <ac:grpSpMk id="18" creationId="{E6B40935-6001-1A41-5B13-5ED5B063DBB8}"/>
          </ac:grpSpMkLst>
        </pc:grpChg>
        <pc:grpChg chg="add mod">
          <ac:chgData name="昱佑 李" userId="4e53b750a6a762e3" providerId="LiveId" clId="{E827B99E-7E92-1D4E-98D3-84AC867AE81B}" dt="2023-05-25T17:24:42.969" v="209" actId="554"/>
          <ac:grpSpMkLst>
            <pc:docMk/>
            <pc:sldMk cId="0" sldId="286"/>
            <ac:grpSpMk id="22" creationId="{E127D49E-F508-F85D-64C5-0C5DE224CD98}"/>
          </ac:grpSpMkLst>
        </pc:grpChg>
        <pc:grpChg chg="add mod">
          <ac:chgData name="昱佑 李" userId="4e53b750a6a762e3" providerId="LiveId" clId="{E827B99E-7E92-1D4E-98D3-84AC867AE81B}" dt="2023-05-25T17:24:42.969" v="209" actId="554"/>
          <ac:grpSpMkLst>
            <pc:docMk/>
            <pc:sldMk cId="0" sldId="286"/>
            <ac:grpSpMk id="25" creationId="{AE783960-5CC2-9ACB-5595-5F93F54745F3}"/>
          </ac:grpSpMkLst>
        </pc:grpChg>
        <pc:grpChg chg="add mod">
          <ac:chgData name="昱佑 李" userId="4e53b750a6a762e3" providerId="LiveId" clId="{E827B99E-7E92-1D4E-98D3-84AC867AE81B}" dt="2023-05-25T17:24:42.969" v="209" actId="554"/>
          <ac:grpSpMkLst>
            <pc:docMk/>
            <pc:sldMk cId="0" sldId="286"/>
            <ac:grpSpMk id="28" creationId="{79A24F20-A761-9BEF-0943-35988B4B446E}"/>
          </ac:grpSpMkLst>
        </pc:grpChg>
      </pc:sldChg>
      <pc:sldChg chg="modTransition">
        <pc:chgData name="昱佑 李" userId="4e53b750a6a762e3" providerId="LiveId" clId="{E827B99E-7E92-1D4E-98D3-84AC867AE81B}" dt="2023-05-25T17:32:34.396" v="289"/>
        <pc:sldMkLst>
          <pc:docMk/>
          <pc:sldMk cId="0" sldId="287"/>
        </pc:sldMkLst>
      </pc:sldChg>
    </pc:docChg>
  </pc:docChgLst>
  <pc:docChgLst>
    <pc:chgData name="昱佑 李" userId="4e53b750a6a762e3" providerId="LiveId" clId="{C6239DC6-8783-0E45-BE7E-013D74988816}"/>
    <pc:docChg chg="modSld">
      <pc:chgData name="昱佑 李" userId="4e53b750a6a762e3" providerId="LiveId" clId="{C6239DC6-8783-0E45-BE7E-013D74988816}" dt="2023-05-25T17:18:13.287" v="61" actId="20577"/>
      <pc:docMkLst>
        <pc:docMk/>
      </pc:docMkLst>
      <pc:sldChg chg="modSp mod">
        <pc:chgData name="昱佑 李" userId="4e53b750a6a762e3" providerId="LiveId" clId="{C6239DC6-8783-0E45-BE7E-013D74988816}" dt="2023-05-25T17:16:56.235" v="11" actId="20577"/>
        <pc:sldMkLst>
          <pc:docMk/>
          <pc:sldMk cId="0" sldId="260"/>
        </pc:sldMkLst>
        <pc:spChg chg="mod">
          <ac:chgData name="昱佑 李" userId="4e53b750a6a762e3" providerId="LiveId" clId="{C6239DC6-8783-0E45-BE7E-013D74988816}" dt="2023-05-25T17:16:56.235" v="11" actId="20577"/>
          <ac:spMkLst>
            <pc:docMk/>
            <pc:sldMk cId="0" sldId="260"/>
            <ac:spMk id="340" creationId="{00000000-0000-0000-0000-000000000000}"/>
          </ac:spMkLst>
        </pc:spChg>
      </pc:sldChg>
      <pc:sldChg chg="modSp mod">
        <pc:chgData name="昱佑 李" userId="4e53b750a6a762e3" providerId="LiveId" clId="{C6239DC6-8783-0E45-BE7E-013D74988816}" dt="2023-05-25T17:18:13.287" v="61" actId="20577"/>
        <pc:sldMkLst>
          <pc:docMk/>
          <pc:sldMk cId="0" sldId="263"/>
        </pc:sldMkLst>
        <pc:spChg chg="mod">
          <ac:chgData name="昱佑 李" userId="4e53b750a6a762e3" providerId="LiveId" clId="{C6239DC6-8783-0E45-BE7E-013D74988816}" dt="2023-05-25T17:18:13.287" v="61" actId="20577"/>
          <ac:spMkLst>
            <pc:docMk/>
            <pc:sldMk cId="0" sldId="263"/>
            <ac:spMk id="36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9685e331d_0_17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9685e331d_0_17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a3073fe3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a3073fe3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a3073fe3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a3073fe3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a3073fe3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a3073fe3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a3073fe3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a3073fe3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a3073fe3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a3073fe3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a3073fe3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4a3073fe3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a3073fe3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a3073fe3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a3073fe3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a3073fe3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a3073fe3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a3073fe3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20c5da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20c5da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a3073fe3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a3073fe3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a3073fe3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a3073fe3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a3073fe3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a3073fe3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a3073fe3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a3073fe3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a3073fe3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a3073fe3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a3073fe3b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a3073fe3b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a3073fe3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a3073fe3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a3073fe3b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a3073fe3b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a3073fe3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a3073fe3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a4ff386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a4ff386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4a4ff386b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4a4ff386b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a4ff386b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4a4ff386b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a3073fe3b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a3073fe3b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a3073fe3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a3073fe3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a3073fe3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a3073fe3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a3073fe3b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a3073fe3b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a3073fe3b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4a3073fe3b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a3073fe3b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4a3073fe3b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356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a4ff386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a4ff386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a4ff386b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a4ff386b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a3073fe3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a3073fe3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a4ff38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4a4ff38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a4ff386b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a4ff386b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a3073fe3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a3073fe3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9685e331d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9685e331d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a3073fe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a3073fe3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a3073fe3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a3073fe3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96d4d0d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96d4d0d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a3073fe3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a3073fe3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32050" y="4610129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defRPr>
            </a:lvl1pPr>
            <a:lvl2pPr lvl="1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4" name="Google Shape;14;p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 rot="-1720418">
            <a:off x="-682332" y="-1060841"/>
            <a:ext cx="4364764" cy="43647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952225" y="1282765"/>
            <a:ext cx="7234500" cy="13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2185980" y="2893495"/>
            <a:ext cx="47787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1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30875" y="4610129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defRPr>
            </a:lvl1pPr>
            <a:lvl2pPr lvl="1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 hasCustomPrompt="1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6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8" hasCustomPrompt="1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3"/>
          <p:cNvSpPr/>
          <p:nvPr/>
        </p:nvSpPr>
        <p:spPr>
          <a:xfrm rot="-5400000" flipH="1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06" name="Google Shape;106;p1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2905609" y="3153844"/>
            <a:ext cx="3330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3"/>
          </p:nvPr>
        </p:nvSpPr>
        <p:spPr>
          <a:xfrm>
            <a:off x="1973550" y="1015439"/>
            <a:ext cx="5196900" cy="17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rot="-9307502">
            <a:off x="4083576" y="-1422744"/>
            <a:ext cx="5772640" cy="577264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3"/>
          </p:nvPr>
        </p:nvSpPr>
        <p:spPr>
          <a:xfrm>
            <a:off x="1924825" y="1965824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4"/>
          </p:nvPr>
        </p:nvSpPr>
        <p:spPr>
          <a:xfrm>
            <a:off x="1924826" y="1572225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5"/>
          </p:nvPr>
        </p:nvSpPr>
        <p:spPr>
          <a:xfrm>
            <a:off x="1924825" y="3213463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6"/>
          </p:nvPr>
        </p:nvSpPr>
        <p:spPr>
          <a:xfrm>
            <a:off x="1924826" y="2819869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rot="-8320963" flipH="1">
            <a:off x="-713761" y="1910676"/>
            <a:ext cx="4603862" cy="460386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3"/>
          </p:nvPr>
        </p:nvSpPr>
        <p:spPr>
          <a:xfrm>
            <a:off x="1547950" y="1576996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4"/>
          </p:nvPr>
        </p:nvSpPr>
        <p:spPr>
          <a:xfrm>
            <a:off x="1547950" y="1954276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5"/>
          </p:nvPr>
        </p:nvSpPr>
        <p:spPr>
          <a:xfrm>
            <a:off x="4692950" y="2924422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6"/>
          </p:nvPr>
        </p:nvSpPr>
        <p:spPr>
          <a:xfrm>
            <a:off x="4692950" y="3301702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 rot="-7618588">
            <a:off x="5402485" y="-183540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3"/>
          </p:nvPr>
        </p:nvSpPr>
        <p:spPr>
          <a:xfrm>
            <a:off x="7118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4"/>
          </p:nvPr>
        </p:nvSpPr>
        <p:spPr>
          <a:xfrm>
            <a:off x="47459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5400000">
            <a:off x="-1490132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 rot="-8880129">
            <a:off x="7060004" y="-912422"/>
            <a:ext cx="3144441" cy="314444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8432050" y="4610129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2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3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4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5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6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-2161599" flipH="1">
            <a:off x="-1871217" y="-1507659"/>
            <a:ext cx="3498019" cy="349784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3"/>
          </p:nvPr>
        </p:nvSpPr>
        <p:spPr>
          <a:xfrm>
            <a:off x="5220200" y="1803304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5220200" y="1401875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 idx="4" hasCustomPrompt="1"/>
          </p:nvPr>
        </p:nvSpPr>
        <p:spPr>
          <a:xfrm>
            <a:off x="4277325" y="1401856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5"/>
          </p:nvPr>
        </p:nvSpPr>
        <p:spPr>
          <a:xfrm>
            <a:off x="5220200" y="2853058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title" idx="6"/>
          </p:nvPr>
        </p:nvSpPr>
        <p:spPr>
          <a:xfrm>
            <a:off x="5220200" y="2451627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 idx="7" hasCustomPrompt="1"/>
          </p:nvPr>
        </p:nvSpPr>
        <p:spPr>
          <a:xfrm>
            <a:off x="4277325" y="2451610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8"/>
          </p:nvPr>
        </p:nvSpPr>
        <p:spPr>
          <a:xfrm>
            <a:off x="5220200" y="3902813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 idx="9"/>
          </p:nvPr>
        </p:nvSpPr>
        <p:spPr>
          <a:xfrm>
            <a:off x="5220200" y="3501376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 idx="13" hasCustomPrompt="1"/>
          </p:nvPr>
        </p:nvSpPr>
        <p:spPr>
          <a:xfrm>
            <a:off x="4277325" y="3501365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 idx="14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 rot="8698870" flipH="1">
            <a:off x="-1140220" y="-1484967"/>
            <a:ext cx="4621452" cy="4621452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" name="Google Shape;173;p2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3"/>
          </p:nvPr>
        </p:nvSpPr>
        <p:spPr>
          <a:xfrm>
            <a:off x="960576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4"/>
          </p:nvPr>
        </p:nvSpPr>
        <p:spPr>
          <a:xfrm>
            <a:off x="960589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5"/>
          </p:nvPr>
        </p:nvSpPr>
        <p:spPr>
          <a:xfrm>
            <a:off x="5993124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6"/>
          </p:nvPr>
        </p:nvSpPr>
        <p:spPr>
          <a:xfrm>
            <a:off x="5993117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7"/>
          </p:nvPr>
        </p:nvSpPr>
        <p:spPr>
          <a:xfrm>
            <a:off x="960576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8"/>
          </p:nvPr>
        </p:nvSpPr>
        <p:spPr>
          <a:xfrm>
            <a:off x="960589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9"/>
          </p:nvPr>
        </p:nvSpPr>
        <p:spPr>
          <a:xfrm>
            <a:off x="5993124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3"/>
          </p:nvPr>
        </p:nvSpPr>
        <p:spPr>
          <a:xfrm>
            <a:off x="5993117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32050" y="4610129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defRPr>
            </a:lvl1pPr>
            <a:lvl2pPr lvl="1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 rot="-8590643" flipH="1">
            <a:off x="7212872" y="-1096737"/>
            <a:ext cx="3272101" cy="327210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2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8736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8736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479978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479978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7"/>
          </p:nvPr>
        </p:nvSpPr>
        <p:spPr>
          <a:xfrm>
            <a:off x="60863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8"/>
          </p:nvPr>
        </p:nvSpPr>
        <p:spPr>
          <a:xfrm>
            <a:off x="60863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9"/>
          </p:nvPr>
        </p:nvSpPr>
        <p:spPr>
          <a:xfrm>
            <a:off x="8736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3"/>
          </p:nvPr>
        </p:nvSpPr>
        <p:spPr>
          <a:xfrm>
            <a:off x="8736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4"/>
          </p:nvPr>
        </p:nvSpPr>
        <p:spPr>
          <a:xfrm>
            <a:off x="3479978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5"/>
          </p:nvPr>
        </p:nvSpPr>
        <p:spPr>
          <a:xfrm>
            <a:off x="3479978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6"/>
          </p:nvPr>
        </p:nvSpPr>
        <p:spPr>
          <a:xfrm>
            <a:off x="60863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17"/>
          </p:nvPr>
        </p:nvSpPr>
        <p:spPr>
          <a:xfrm>
            <a:off x="60863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 rot="-7618577">
            <a:off x="5309991" y="-2272309"/>
            <a:ext cx="4782668" cy="478266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7" name="Google Shape;207;p2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2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hasCustomPrompt="1"/>
          </p:nvPr>
        </p:nvSpPr>
        <p:spPr>
          <a:xfrm>
            <a:off x="2762080" y="2587624"/>
            <a:ext cx="36303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3"/>
          </p:nvPr>
        </p:nvSpPr>
        <p:spPr>
          <a:xfrm>
            <a:off x="3004480" y="3553383"/>
            <a:ext cx="31455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4" hasCustomPrompt="1"/>
          </p:nvPr>
        </p:nvSpPr>
        <p:spPr>
          <a:xfrm>
            <a:off x="75855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5"/>
          </p:nvPr>
        </p:nvSpPr>
        <p:spPr>
          <a:xfrm>
            <a:off x="100230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title" idx="6" hasCustomPrompt="1"/>
          </p:nvPr>
        </p:nvSpPr>
        <p:spPr>
          <a:xfrm>
            <a:off x="476410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7"/>
          </p:nvPr>
        </p:nvSpPr>
        <p:spPr>
          <a:xfrm>
            <a:off x="500785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5043426" y="1371816"/>
            <a:ext cx="2715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3"/>
          </p:nvPr>
        </p:nvSpPr>
        <p:spPr>
          <a:xfrm>
            <a:off x="5043425" y="2062975"/>
            <a:ext cx="27159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" name="Google Shape;227;p2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154210" y="1372984"/>
            <a:ext cx="2698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3"/>
          </p:nvPr>
        </p:nvSpPr>
        <p:spPr>
          <a:xfrm>
            <a:off x="1154207" y="2061834"/>
            <a:ext cx="26982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 rot="1720310" flipH="1">
            <a:off x="5434280" y="-1488977"/>
            <a:ext cx="4828341" cy="4828077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" name="Google Shape;235;p2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3"/>
          </p:nvPr>
        </p:nvSpPr>
        <p:spPr>
          <a:xfrm>
            <a:off x="711850" y="3181751"/>
            <a:ext cx="32613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2" name="Google Shape;242;p2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4572000" y="1302085"/>
            <a:ext cx="3859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3"/>
          </p:nvPr>
        </p:nvSpPr>
        <p:spPr>
          <a:xfrm>
            <a:off x="4571625" y="2475001"/>
            <a:ext cx="38592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/>
          <p:nvPr/>
        </p:nvSpPr>
        <p:spPr>
          <a:xfrm rot="-9900482" flipH="1">
            <a:off x="6455460" y="-1317364"/>
            <a:ext cx="2852907" cy="285290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/>
          <p:nvPr/>
        </p:nvSpPr>
        <p:spPr>
          <a:xfrm rot="9635485" flipH="1">
            <a:off x="-985924" y="-1106854"/>
            <a:ext cx="4092357" cy="409235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8672539" flipH="1">
            <a:off x="7113744" y="-1249177"/>
            <a:ext cx="3272014" cy="3272014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" name="Google Shape;252;p2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2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2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/>
          <p:nvPr/>
        </p:nvSpPr>
        <p:spPr>
          <a:xfrm flipH="1">
            <a:off x="5738019" y="-1881603"/>
            <a:ext cx="2778300" cy="27780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669166" y="724520"/>
            <a:ext cx="5804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3"/>
          </p:nvPr>
        </p:nvSpPr>
        <p:spPr>
          <a:xfrm>
            <a:off x="2866999" y="1562795"/>
            <a:ext cx="34020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1904700" y="3207250"/>
            <a:ext cx="5334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1" name="Google Shape;271;p2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13075" y="1161000"/>
            <a:ext cx="7717800" cy="3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713075" y="4623852"/>
            <a:ext cx="548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 b="0"/>
            </a:lvl2pPr>
            <a:lvl3pPr lvl="2">
              <a:buNone/>
              <a:defRPr b="0"/>
            </a:lvl3pPr>
            <a:lvl4pPr lvl="3">
              <a:buNone/>
              <a:defRPr b="0"/>
            </a:lvl4pPr>
            <a:lvl5pPr lvl="4">
              <a:buNone/>
              <a:defRPr b="0"/>
            </a:lvl5pPr>
            <a:lvl6pPr lvl="5">
              <a:buNone/>
              <a:defRPr b="0"/>
            </a:lvl6pPr>
            <a:lvl7pPr lvl="6">
              <a:buNone/>
              <a:defRPr b="0"/>
            </a:lvl7pPr>
            <a:lvl8pPr lvl="7">
              <a:buNone/>
              <a:defRPr b="0"/>
            </a:lvl8pPr>
            <a:lvl9pPr lvl="8">
              <a:buNone/>
              <a:defRPr b="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669367" y="3007297"/>
            <a:ext cx="22860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669367" y="2557647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186717" y="3007297"/>
            <a:ext cx="22878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186717" y="2557647"/>
            <a:ext cx="228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5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6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/>
          <p:nvPr/>
        </p:nvSpPr>
        <p:spPr>
          <a:xfrm>
            <a:off x="6614275" y="-1106550"/>
            <a:ext cx="1596600" cy="15966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6" name="Google Shape;46;p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 rot="-1720358">
            <a:off x="-923271" y="-11169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432050" y="4610129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defRPr>
            </a:lvl1pPr>
            <a:lvl2pPr lvl="1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2" name="Google Shape;52;p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2324845" flipH="1">
            <a:off x="4768463" y="-1343820"/>
            <a:ext cx="5393295" cy="53930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32050" y="460410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  <a:sym typeface="Arial"/>
              </a:defRPr>
            </a:lvl1pPr>
            <a:lvl2pPr lvl="1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5" name="Google Shape;65;p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839350" y="1233242"/>
            <a:ext cx="346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839350" y="1924342"/>
            <a:ext cx="3465300" cy="14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/>
          <p:nvPr/>
        </p:nvSpPr>
        <p:spPr>
          <a:xfrm rot="-4596179">
            <a:off x="-1309904" y="2330426"/>
            <a:ext cx="1937010" cy="193701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2" name="Google Shape;72;p1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0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 rot="-7139419" flipH="1">
            <a:off x="7295467" y="-947033"/>
            <a:ext cx="3271973" cy="3271973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6" name="Google Shape;76;p10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期中報告</a:t>
            </a:r>
            <a:endParaRPr sz="6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趣味的發票對獎系統</a:t>
            </a:r>
            <a:endParaRPr sz="2800" b="1" dirty="0">
              <a:solidFill>
                <a:schemeClr val="lt1"/>
              </a:solidFill>
            </a:endParaRPr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2023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ldNum" idx="12"/>
          </p:nvPr>
        </p:nvSpPr>
        <p:spPr>
          <a:xfrm>
            <a:off x="713075" y="4616550"/>
            <a:ext cx="7431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05/26</a:t>
            </a:r>
            <a:endParaRPr/>
          </a:p>
        </p:txBody>
      </p:sp>
      <p:grpSp>
        <p:nvGrpSpPr>
          <p:cNvPr id="283" name="Google Shape;283;p32"/>
          <p:cNvGrpSpPr/>
          <p:nvPr/>
        </p:nvGrpSpPr>
        <p:grpSpPr>
          <a:xfrm>
            <a:off x="2199138" y="3028650"/>
            <a:ext cx="4745725" cy="1269900"/>
            <a:chOff x="2200050" y="3105300"/>
            <a:chExt cx="4745725" cy="1269900"/>
          </a:xfrm>
        </p:grpSpPr>
        <p:sp>
          <p:nvSpPr>
            <p:cNvPr id="284" name="Google Shape;284;p32"/>
            <p:cNvSpPr/>
            <p:nvPr/>
          </p:nvSpPr>
          <p:spPr>
            <a:xfrm>
              <a:off x="2201875" y="3105300"/>
              <a:ext cx="4743900" cy="369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1093332 商東竣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2200050" y="3555750"/>
              <a:ext cx="4743900" cy="369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1094841 李昱佑</a:t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201875" y="4006200"/>
              <a:ext cx="4743900" cy="369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1094908 柯美琪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25" y="1086025"/>
            <a:ext cx="5200399" cy="34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4" name="Google Shape;384;p41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536500" y="1226250"/>
            <a:ext cx="2694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填完中獎號碼後，當使用者按下「Enter」鍵時，會顯示提示訊息，讓使用者可以自行選擇要「繼續」進行對獎，還是要「離開」發票對獎系統。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輸入「c」可以繼續對獎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輸入「q」則會離開系統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3482925" y="2171500"/>
            <a:ext cx="2009700" cy="1701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475" y="1074200"/>
            <a:ext cx="5200400" cy="34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3" name="Google Shape;393;p42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536500" y="1226250"/>
            <a:ext cx="2694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當使用者輸入「c」並按下「Enter」鍵後，會進到輸入對獎號碼的畫面。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使用者輸入要對獎的號碼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50" y="2522311"/>
            <a:ext cx="2294476" cy="1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553525" y="1217725"/>
            <a:ext cx="269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當使用者輸入完要對獎的號碼，按下「Enter」鍵後，系統會自動播放倒數的動畫。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262" y="2525937"/>
            <a:ext cx="2294476" cy="151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375" y="2524300"/>
            <a:ext cx="2294501" cy="151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25" y="1089238"/>
            <a:ext cx="5200402" cy="344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536500" y="1226250"/>
            <a:ext cx="269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若使用者輸入的對獎號碼符合中獎號碼，表示</a:t>
            </a:r>
            <a:r>
              <a:rPr lang="en">
                <a:solidFill>
                  <a:srgbClr val="8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有中獎</a:t>
            </a: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，則顯示中獎的動畫。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18" name="Google Shape;418;p45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198" y="1112101"/>
            <a:ext cx="5185677" cy="33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 txBox="1"/>
          <p:nvPr/>
        </p:nvSpPr>
        <p:spPr>
          <a:xfrm>
            <a:off x="536500" y="1226250"/>
            <a:ext cx="2694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當中獎的動畫結束後，會顯示獎項以及中獎金額。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使用者可以再次選擇要「繼續」進行對獎，還是要「離開」發票對獎系統。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輸入「c」可以繼續對獎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輸入「q」則會離開系統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4036450" y="1899000"/>
            <a:ext cx="3951300" cy="2127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7" name="Google Shape;427;p46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850" y="1112100"/>
            <a:ext cx="5170077" cy="34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 txBox="1"/>
          <p:nvPr/>
        </p:nvSpPr>
        <p:spPr>
          <a:xfrm>
            <a:off x="536500" y="1226250"/>
            <a:ext cx="2694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若使用者輸入的對獎號碼不符合中獎號碼，表示</a:t>
            </a:r>
            <a:r>
              <a:rPr lang="en">
                <a:solidFill>
                  <a:srgbClr val="8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沒有中獎</a:t>
            </a: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，則顯示未中獎的動畫。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36" name="Google Shape;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825" y="1112100"/>
            <a:ext cx="5197050" cy="34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/>
        </p:nvSpPr>
        <p:spPr>
          <a:xfrm>
            <a:off x="536500" y="1226250"/>
            <a:ext cx="2694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當使用者輸入「q」並按下「Enter」鍵後，會進到結算獎項的畫面。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結算的畫面在顯示各獎項中獎的統計數據後，會結束程式，離開發票對獎系統。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/>
          <p:nvPr/>
        </p:nvSpPr>
        <p:spPr>
          <a:xfrm>
            <a:off x="713075" y="3247613"/>
            <a:ext cx="46947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8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8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系統設計</a:t>
            </a:r>
            <a:endParaRPr b="1" dirty="0"/>
          </a:p>
        </p:txBody>
      </p:sp>
      <p:sp>
        <p:nvSpPr>
          <p:cNvPr id="445" name="Google Shape;445;p48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初始設定與函式概述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初始設定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53" name="Google Shape;453;p49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38" y="1447587"/>
            <a:ext cx="7941675" cy="2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初始設定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60" name="Google Shape;460;p50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61" name="Google Shape;4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50" y="1210475"/>
            <a:ext cx="7192050" cy="31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>
            <a:off x="1967551" y="1613825"/>
            <a:ext cx="1646400" cy="25083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3748752" y="1613825"/>
            <a:ext cx="1646400" cy="25083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5529954" y="1613825"/>
            <a:ext cx="1646400" cy="25083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186350" y="1613825"/>
            <a:ext cx="1646400" cy="25083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631177" y="1955039"/>
            <a:ext cx="756600" cy="75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2412378" y="1955039"/>
            <a:ext cx="756600" cy="75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4193580" y="1955039"/>
            <a:ext cx="756600" cy="75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5974781" y="1955039"/>
            <a:ext cx="756600" cy="75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186350" y="2823724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2CC"/>
                </a:solidFill>
                <a:cs typeface="Poppins"/>
                <a:sym typeface="Poppins"/>
              </a:rPr>
              <a:t>導論</a:t>
            </a:r>
            <a:endParaRPr b="1" dirty="0">
              <a:solidFill>
                <a:srgbClr val="FFF2CC"/>
              </a:solidFill>
              <a:cs typeface="Poppins"/>
              <a:sym typeface="Poppins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186350" y="3377923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目的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 idx="2"/>
          </p:nvPr>
        </p:nvSpPr>
        <p:spPr>
          <a:xfrm>
            <a:off x="706137" y="2124282"/>
            <a:ext cx="6066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title" idx="3"/>
          </p:nvPr>
        </p:nvSpPr>
        <p:spPr>
          <a:xfrm>
            <a:off x="1967551" y="2823724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solidFill>
                  <a:srgbClr val="FFF2CC"/>
                </a:solidFill>
                <a:cs typeface="Poppins"/>
              </a:rPr>
              <a:t>系統概述</a:t>
            </a:r>
            <a:endParaRPr b="1" dirty="0">
              <a:solidFill>
                <a:srgbClr val="FFF2CC"/>
              </a:solidFill>
              <a:cs typeface="Poppins"/>
            </a:endParaRPr>
          </a:p>
        </p:txBody>
      </p:sp>
      <p:sp>
        <p:nvSpPr>
          <p:cNvPr id="303" name="Google Shape;303;p33"/>
          <p:cNvSpPr txBox="1">
            <a:spLocks noGrp="1"/>
          </p:cNvSpPr>
          <p:nvPr>
            <p:ph type="subTitle" idx="4"/>
          </p:nvPr>
        </p:nvSpPr>
        <p:spPr>
          <a:xfrm>
            <a:off x="1967551" y="3377923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背景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系統介紹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 idx="5"/>
          </p:nvPr>
        </p:nvSpPr>
        <p:spPr>
          <a:xfrm>
            <a:off x="2487338" y="2124419"/>
            <a:ext cx="6066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6"/>
          </p:nvPr>
        </p:nvSpPr>
        <p:spPr>
          <a:xfrm>
            <a:off x="3748752" y="2823724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solidFill>
                  <a:srgbClr val="FFF2CC"/>
                </a:solidFill>
                <a:cs typeface="Poppins"/>
              </a:rPr>
              <a:t>系統設計</a:t>
            </a:r>
            <a:endParaRPr b="1" dirty="0">
              <a:solidFill>
                <a:srgbClr val="FFF2CC"/>
              </a:solidFill>
              <a:cs typeface="Poppins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7"/>
          </p:nvPr>
        </p:nvSpPr>
        <p:spPr>
          <a:xfrm>
            <a:off x="3748752" y="3377923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初始設定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函式概述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8"/>
          </p:nvPr>
        </p:nvSpPr>
        <p:spPr>
          <a:xfrm>
            <a:off x="4268540" y="2124282"/>
            <a:ext cx="6066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title" idx="9"/>
          </p:nvPr>
        </p:nvSpPr>
        <p:spPr>
          <a:xfrm>
            <a:off x="5529954" y="2823724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solidFill>
                  <a:srgbClr val="FFF2CC"/>
                </a:solidFill>
                <a:cs typeface="Poppins"/>
              </a:rPr>
              <a:t>系統製作</a:t>
            </a:r>
            <a:endParaRPr b="1" dirty="0">
              <a:solidFill>
                <a:srgbClr val="FFF2CC"/>
              </a:solidFill>
              <a:cs typeface="Poppins"/>
            </a:endParaRPr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13"/>
          </p:nvPr>
        </p:nvSpPr>
        <p:spPr>
          <a:xfrm>
            <a:off x="5529954" y="3377923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使用者輸入設定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重要函式說明</a:t>
            </a:r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14"/>
          </p:nvPr>
        </p:nvSpPr>
        <p:spPr>
          <a:xfrm>
            <a:off x="6049741" y="2124282"/>
            <a:ext cx="6066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報告項目</a:t>
            </a:r>
          </a:p>
        </p:txBody>
      </p:sp>
      <p:sp>
        <p:nvSpPr>
          <p:cNvPr id="312" name="Google Shape;312;p33"/>
          <p:cNvSpPr/>
          <p:nvPr/>
        </p:nvSpPr>
        <p:spPr>
          <a:xfrm>
            <a:off x="7311177" y="1613825"/>
            <a:ext cx="1646400" cy="25083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7756004" y="1955039"/>
            <a:ext cx="756600" cy="75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9"/>
          </p:nvPr>
        </p:nvSpPr>
        <p:spPr>
          <a:xfrm>
            <a:off x="7311177" y="2823724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solidFill>
                  <a:srgbClr val="FFF2CC"/>
                </a:solidFill>
                <a:cs typeface="Poppins"/>
              </a:rPr>
              <a:t>系統評估</a:t>
            </a:r>
            <a:endParaRPr b="1" dirty="0">
              <a:solidFill>
                <a:srgbClr val="FFF2CC"/>
              </a:solidFill>
              <a:cs typeface="Poppins"/>
            </a:endParaRP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13"/>
          </p:nvPr>
        </p:nvSpPr>
        <p:spPr>
          <a:xfrm>
            <a:off x="7311177" y="3377923"/>
            <a:ext cx="16464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達成目標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未達成的目標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心得</a:t>
            </a:r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title" idx="14"/>
          </p:nvPr>
        </p:nvSpPr>
        <p:spPr>
          <a:xfrm>
            <a:off x="7830964" y="2124282"/>
            <a:ext cx="606600" cy="41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3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初始設定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67" name="Google Shape;467;p51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</a:t>
            </a:r>
            <a:endParaRPr/>
          </a:p>
        </p:txBody>
      </p:sp>
      <p:pic>
        <p:nvPicPr>
          <p:cNvPr id="468" name="Google Shape;4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75" y="1112100"/>
            <a:ext cx="2966436" cy="19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99" y="3088701"/>
            <a:ext cx="7717801" cy="148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160" y="1112100"/>
            <a:ext cx="4374717" cy="19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初始設定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21</a:t>
            </a:r>
            <a:endParaRPr/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75" y="1264500"/>
            <a:ext cx="5889695" cy="320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初始設定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22</a:t>
            </a:r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500" y="1178700"/>
            <a:ext cx="3464950" cy="32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0" name="Google Shape;490;p54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23</a:t>
            </a: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1423250" y="1504325"/>
            <a:ext cx="3035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MAIN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Enter_Info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INPUT_NUM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CHECK_NUM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CHECK_ALL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CHECK_OTHERS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DRAW_BACKGROUND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DRAW_POO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DRAW_ZHONG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5008425" y="1519775"/>
            <a:ext cx="342245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DISPLAY_BINGO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DRAW_ONE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DRAW_TWO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DRAW_THREE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INC_RECORD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DISPLAY_RESULT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PLAY_MUSIC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8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共16個函式(共1588行程式碼)</a:t>
            </a:r>
            <a:endParaRPr sz="1900" b="1" dirty="0">
              <a:solidFill>
                <a:srgbClr val="8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8" name="Google Shape;498;p55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99" name="Google Shape;499;p55"/>
          <p:cNvSpPr txBox="1"/>
          <p:nvPr/>
        </p:nvSpPr>
        <p:spPr>
          <a:xfrm>
            <a:off x="1720925" y="1421198"/>
            <a:ext cx="57021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MAIN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為主程式，透過無限迴圈call</a:t>
            </a:r>
            <a:r>
              <a:rPr lang="en" sz="170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其他函式</a:t>
            </a: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，讓使用者可以不斷地進行對獎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。</a:t>
            </a: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Enter_Info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會印出程式一開始的畫面，並引導使用者輸入當期的中獎號碼，並將這些號碼存入記憶體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。</a:t>
            </a: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INPUT_NUM 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會將螢幕清空，並顯示輸入頁面，請使用者輸入要對獎的號碼，並將號碼存入記憶體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。</a:t>
            </a: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05" name="Google Shape;505;p56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1062925" y="1504325"/>
            <a:ext cx="7179600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 sz="17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CHECK_NUM</a:t>
            </a: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會檢查使用者輸入的號碼是否中獎，並會將中獎結果return到AX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○"/>
            </a:pPr>
            <a:r>
              <a:rPr lang="en" sz="15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CHECK_ALL</a:t>
            </a:r>
            <a:r>
              <a:rPr lang="en" sz="15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: 用來判斷用來比對所有的字元，檢查是否中特別獎、特獎、頭獎。</a:t>
            </a:r>
            <a:endParaRPr sz="1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13716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CALL 之前 SI 要放特別獎、特獎或頭獎號碼的起始位址</a:t>
            </a:r>
            <a:endParaRPr sz="1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13716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CALL 之前 DI 要放使用者號碼的起始位址</a:t>
            </a:r>
            <a:endParaRPr sz="1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○"/>
            </a:pPr>
            <a:r>
              <a:rPr lang="en" sz="15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CHECK_OTHERS</a:t>
            </a:r>
            <a:r>
              <a:rPr lang="en" sz="15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: 用來比對倒數7個字元是否符合，檢查是否中二獎、三獎、四獎、五獎、六獎或沒中獎</a:t>
            </a:r>
            <a:endParaRPr sz="1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12" name="Google Shape;512;p57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513" name="Google Shape;513;p57"/>
          <p:cNvGraphicFramePr/>
          <p:nvPr/>
        </p:nvGraphicFramePr>
        <p:xfrm>
          <a:off x="3165775" y="681950"/>
          <a:ext cx="5144250" cy="3800855"/>
        </p:xfrm>
        <a:graphic>
          <a:graphicData uri="http://schemas.openxmlformats.org/drawingml/2006/table">
            <a:tbl>
              <a:tblPr>
                <a:noFill/>
                <a:tableStyleId>{F2D4F733-0881-45D8-B8E8-54EBAB738592}</a:tableStyleId>
              </a:tblPr>
              <a:tblGrid>
                <a:gridCol w="257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</a:rPr>
                        <a:t>AX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</a:rPr>
                        <a:t>獎項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0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特別獎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特獎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頭獎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二獎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三講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四獎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6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五獎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7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六獎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8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沒中獎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A0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19" name="Google Shape;519;p58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20" name="Google Shape;520;p58"/>
          <p:cNvSpPr txBox="1"/>
          <p:nvPr/>
        </p:nvSpPr>
        <p:spPr>
          <a:xfrm>
            <a:off x="1576925" y="1356543"/>
            <a:ext cx="59901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lang="en" sz="1700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DISPLAY_BINGO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透過AX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(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AX要放中了什麼獎</a:t>
            </a:r>
            <a:r>
              <a:rPr lang="en" sz="1700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)</a:t>
            </a:r>
            <a:r>
              <a:rPr lang="en" sz="1700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與is_bingo，來顯示動畫，揭曉中了什麼獎</a:t>
            </a: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CALL之前要在AX放入中獎資訊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DRAW_BACKGROUND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會畫出指定的背景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(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AL指定顏色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)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DRAW_ONE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1，並發出音效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DRAW_TWO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2，並發出音效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DRAW_THREE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3，並發出音效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DRAW_ZHONG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會畫出「中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」，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並發出音效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(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AL指定顏色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)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 b="1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DRAW_POO</a:t>
            </a:r>
            <a:r>
              <a:rPr lang="en" dirty="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會畫出大便，並發出音效</a:t>
            </a: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函式概述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26" name="Google Shape;526;p59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1576950" y="1504325"/>
            <a:ext cx="59901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INC_RECORD</a:t>
            </a: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會透過AX(AX要放中了什麼獎)，記錄目前中獎情況，將中的獎項的中獎數量+1。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DISPLAY_RESULT</a:t>
            </a: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會顯示中獎的總結果。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PLAY_MUSIC</a:t>
            </a: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 會播放指定的樂曲，參考作業8的範例程式。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/>
          <p:nvPr/>
        </p:nvSpPr>
        <p:spPr>
          <a:xfrm>
            <a:off x="713075" y="3247613"/>
            <a:ext cx="46947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0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0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系統製作</a:t>
            </a:r>
            <a:endParaRPr b="1" dirty="0"/>
          </a:p>
        </p:txBody>
      </p:sp>
      <p:sp>
        <p:nvSpPr>
          <p:cNvPr id="535" name="Google Shape;535;p60"/>
          <p:cNvSpPr txBox="1">
            <a:spLocks noGrp="1"/>
          </p:cNvSpPr>
          <p:nvPr>
            <p:ph type="subTitle" idx="1"/>
          </p:nvPr>
        </p:nvSpPr>
        <p:spPr>
          <a:xfrm>
            <a:off x="752225" y="3247625"/>
            <a:ext cx="46164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使用者輸入設定/重要函式說明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0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37" name="Google Shape;537;p60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713075" y="3247613"/>
            <a:ext cx="46947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導論</a:t>
            </a:r>
            <a:endParaRPr b="1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動機與目的</a:t>
            </a:r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使用者輸入設定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43" name="Google Shape;543;p61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44" name="Google Shape;544;p61"/>
          <p:cNvSpPr txBox="1"/>
          <p:nvPr/>
        </p:nvSpPr>
        <p:spPr>
          <a:xfrm>
            <a:off x="817500" y="1234800"/>
            <a:ext cx="76134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第一部分：輸入中獎號碼。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第二部分：輸入對獎號碼。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第三部分：輸入「c」或「q」，決定要「繼續」進行對獎還是「離開」發票對獎系統。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pic>
        <p:nvPicPr>
          <p:cNvPr id="545" name="Google Shape;5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25" y="1638175"/>
            <a:ext cx="3772250" cy="1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1"/>
          <p:cNvPicPr preferRelativeResize="0"/>
          <p:nvPr/>
        </p:nvPicPr>
        <p:blipFill rotWithShape="1">
          <a:blip r:embed="rId4">
            <a:alphaModFix/>
          </a:blip>
          <a:srcRect l="2981" t="44925" r="40766" b="23340"/>
          <a:stretch/>
        </p:blipFill>
        <p:spPr>
          <a:xfrm>
            <a:off x="1362725" y="3296075"/>
            <a:ext cx="3116274" cy="3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/>
          <p:cNvPicPr preferRelativeResize="0"/>
          <p:nvPr/>
        </p:nvPicPr>
        <p:blipFill rotWithShape="1">
          <a:blip r:embed="rId5">
            <a:alphaModFix/>
          </a:blip>
          <a:srcRect t="20146" r="28397"/>
          <a:stretch/>
        </p:blipFill>
        <p:spPr>
          <a:xfrm>
            <a:off x="1362730" y="4183425"/>
            <a:ext cx="4607720" cy="3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(CHECK_OTHERS)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53" name="Google Shape;553;p62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54" name="Google Shape;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50" y="1112100"/>
            <a:ext cx="4828349" cy="34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/>
        </p:nvSpPr>
        <p:spPr>
          <a:xfrm>
            <a:off x="6677675" y="622364"/>
            <a:ext cx="17532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err="1">
                <a:solidFill>
                  <a:srgbClr val="00C3B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頭獎號碼</a:t>
            </a:r>
            <a:endParaRPr lang="en" sz="2500" dirty="0">
              <a:solidFill>
                <a:srgbClr val="00C3B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500" dirty="0">
              <a:solidFill>
                <a:srgbClr val="00C3B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00C3B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C3B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24358531</a:t>
            </a:r>
            <a:endParaRPr sz="2500" dirty="0">
              <a:solidFill>
                <a:srgbClr val="00C3B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56" name="Google Shape;556;p62"/>
          <p:cNvSpPr txBox="1"/>
          <p:nvPr/>
        </p:nvSpPr>
        <p:spPr>
          <a:xfrm>
            <a:off x="6677675" y="2148200"/>
            <a:ext cx="175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37288531</a:t>
            </a:r>
            <a:endParaRPr sz="25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F265B43-3F7D-973C-A8BF-A85DAD5DC5A2}"/>
              </a:ext>
            </a:extLst>
          </p:cNvPr>
          <p:cNvGrpSpPr/>
          <p:nvPr/>
        </p:nvGrpSpPr>
        <p:grpSpPr>
          <a:xfrm>
            <a:off x="7869253" y="2643369"/>
            <a:ext cx="693853" cy="980933"/>
            <a:chOff x="7844977" y="2643369"/>
            <a:chExt cx="693853" cy="980933"/>
          </a:xfrm>
        </p:grpSpPr>
        <p:sp>
          <p:nvSpPr>
            <p:cNvPr id="557" name="Google Shape;557;p62"/>
            <p:cNvSpPr/>
            <p:nvPr/>
          </p:nvSpPr>
          <p:spPr>
            <a:xfrm rot="16200000">
              <a:off x="8002903" y="270141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558" name="Google Shape;558;p62"/>
            <p:cNvSpPr txBox="1"/>
            <p:nvPr/>
          </p:nvSpPr>
          <p:spPr>
            <a:xfrm>
              <a:off x="7844977" y="3008779"/>
              <a:ext cx="693853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DX=0</a:t>
              </a:r>
              <a:endParaRPr dirty="0">
                <a:solidFill>
                  <a:srgbClr val="92D05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12C25DA-EF0A-C8DD-DE4B-7917896103C1}"/>
              </a:ext>
            </a:extLst>
          </p:cNvPr>
          <p:cNvGrpSpPr/>
          <p:nvPr/>
        </p:nvGrpSpPr>
        <p:grpSpPr>
          <a:xfrm>
            <a:off x="7681015" y="2643369"/>
            <a:ext cx="693853" cy="987240"/>
            <a:chOff x="7681015" y="2643369"/>
            <a:chExt cx="693853" cy="987240"/>
          </a:xfrm>
        </p:grpSpPr>
        <p:sp>
          <p:nvSpPr>
            <p:cNvPr id="2" name="Google Shape;557;p62">
              <a:extLst>
                <a:ext uri="{FF2B5EF4-FFF2-40B4-BE49-F238E27FC236}">
                  <a16:creationId xmlns:a16="http://schemas.microsoft.com/office/drawing/2014/main" id="{2F5ECE0D-5E4D-838A-8C25-46904D9F562C}"/>
                </a:ext>
              </a:extLst>
            </p:cNvPr>
            <p:cNvSpPr/>
            <p:nvPr/>
          </p:nvSpPr>
          <p:spPr>
            <a:xfrm rot="16200000">
              <a:off x="7838941" y="270141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Google Shape;558;p62">
              <a:extLst>
                <a:ext uri="{FF2B5EF4-FFF2-40B4-BE49-F238E27FC236}">
                  <a16:creationId xmlns:a16="http://schemas.microsoft.com/office/drawing/2014/main" id="{1B83DACD-FC21-E4D2-A7A9-8017EAE0B71D}"/>
                </a:ext>
              </a:extLst>
            </p:cNvPr>
            <p:cNvSpPr txBox="1"/>
            <p:nvPr/>
          </p:nvSpPr>
          <p:spPr>
            <a:xfrm>
              <a:off x="7681015" y="3015086"/>
              <a:ext cx="693853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DFF5C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DX=1</a:t>
              </a:r>
              <a:endParaRPr dirty="0">
                <a:solidFill>
                  <a:srgbClr val="FDFF5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EFA446E-994B-A351-29FE-B22613B36318}"/>
              </a:ext>
            </a:extLst>
          </p:cNvPr>
          <p:cNvGrpSpPr/>
          <p:nvPr/>
        </p:nvGrpSpPr>
        <p:grpSpPr>
          <a:xfrm>
            <a:off x="7482788" y="2643369"/>
            <a:ext cx="693853" cy="987240"/>
            <a:chOff x="7466604" y="2643369"/>
            <a:chExt cx="693853" cy="987240"/>
          </a:xfrm>
        </p:grpSpPr>
        <p:sp>
          <p:nvSpPr>
            <p:cNvPr id="3" name="Google Shape;557;p62">
              <a:extLst>
                <a:ext uri="{FF2B5EF4-FFF2-40B4-BE49-F238E27FC236}">
                  <a16:creationId xmlns:a16="http://schemas.microsoft.com/office/drawing/2014/main" id="{19EEEABE-9FB8-E78C-D58A-B20CE58814E3}"/>
                </a:ext>
              </a:extLst>
            </p:cNvPr>
            <p:cNvSpPr/>
            <p:nvPr/>
          </p:nvSpPr>
          <p:spPr>
            <a:xfrm rot="16200000">
              <a:off x="7624530" y="270141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Google Shape;558;p62">
              <a:extLst>
                <a:ext uri="{FF2B5EF4-FFF2-40B4-BE49-F238E27FC236}">
                  <a16:creationId xmlns:a16="http://schemas.microsoft.com/office/drawing/2014/main" id="{B41BD2C9-FF2B-BD8C-5132-0AA2040C1CA8}"/>
                </a:ext>
              </a:extLst>
            </p:cNvPr>
            <p:cNvSpPr txBox="1"/>
            <p:nvPr/>
          </p:nvSpPr>
          <p:spPr>
            <a:xfrm>
              <a:off x="7466604" y="3015086"/>
              <a:ext cx="693853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DFF5C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DX=2</a:t>
              </a:r>
              <a:endParaRPr dirty="0">
                <a:solidFill>
                  <a:srgbClr val="FDFF5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AF14C72-D182-4691-7E16-1BE391EB01A1}"/>
              </a:ext>
            </a:extLst>
          </p:cNvPr>
          <p:cNvGrpSpPr/>
          <p:nvPr/>
        </p:nvGrpSpPr>
        <p:grpSpPr>
          <a:xfrm>
            <a:off x="7299434" y="2643369"/>
            <a:ext cx="693853" cy="993546"/>
            <a:chOff x="7271112" y="2643369"/>
            <a:chExt cx="693853" cy="993546"/>
          </a:xfrm>
        </p:grpSpPr>
        <p:sp>
          <p:nvSpPr>
            <p:cNvPr id="4" name="Google Shape;557;p62">
              <a:extLst>
                <a:ext uri="{FF2B5EF4-FFF2-40B4-BE49-F238E27FC236}">
                  <a16:creationId xmlns:a16="http://schemas.microsoft.com/office/drawing/2014/main" id="{2EDF3C48-C30F-C93B-2698-924527A40E91}"/>
                </a:ext>
              </a:extLst>
            </p:cNvPr>
            <p:cNvSpPr/>
            <p:nvPr/>
          </p:nvSpPr>
          <p:spPr>
            <a:xfrm rot="16200000">
              <a:off x="7429038" y="270141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Google Shape;558;p62">
              <a:extLst>
                <a:ext uri="{FF2B5EF4-FFF2-40B4-BE49-F238E27FC236}">
                  <a16:creationId xmlns:a16="http://schemas.microsoft.com/office/drawing/2014/main" id="{91D62AA1-0276-4C35-F5EB-DBE02D933078}"/>
                </a:ext>
              </a:extLst>
            </p:cNvPr>
            <p:cNvSpPr txBox="1"/>
            <p:nvPr/>
          </p:nvSpPr>
          <p:spPr>
            <a:xfrm>
              <a:off x="7271112" y="3021392"/>
              <a:ext cx="693853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DFF5C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DX=3</a:t>
              </a:r>
              <a:endParaRPr dirty="0">
                <a:solidFill>
                  <a:srgbClr val="FDFF5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3F51DB-2D4C-5D81-B356-F82F45CA8EA0}"/>
              </a:ext>
            </a:extLst>
          </p:cNvPr>
          <p:cNvGrpSpPr/>
          <p:nvPr/>
        </p:nvGrpSpPr>
        <p:grpSpPr>
          <a:xfrm>
            <a:off x="7120600" y="2643369"/>
            <a:ext cx="693853" cy="999852"/>
            <a:chOff x="7088232" y="2643369"/>
            <a:chExt cx="693853" cy="999852"/>
          </a:xfrm>
        </p:grpSpPr>
        <p:sp>
          <p:nvSpPr>
            <p:cNvPr id="5" name="Google Shape;557;p62">
              <a:extLst>
                <a:ext uri="{FF2B5EF4-FFF2-40B4-BE49-F238E27FC236}">
                  <a16:creationId xmlns:a16="http://schemas.microsoft.com/office/drawing/2014/main" id="{711AA99D-918B-D3DE-283D-7DB1F9999C65}"/>
                </a:ext>
              </a:extLst>
            </p:cNvPr>
            <p:cNvSpPr/>
            <p:nvPr/>
          </p:nvSpPr>
          <p:spPr>
            <a:xfrm rot="16200000">
              <a:off x="7246158" y="270141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Google Shape;558;p62">
              <a:extLst>
                <a:ext uri="{FF2B5EF4-FFF2-40B4-BE49-F238E27FC236}">
                  <a16:creationId xmlns:a16="http://schemas.microsoft.com/office/drawing/2014/main" id="{EB96F685-D110-8763-CC35-AAFEA0E47535}"/>
                </a:ext>
              </a:extLst>
            </p:cNvPr>
            <p:cNvSpPr txBox="1"/>
            <p:nvPr/>
          </p:nvSpPr>
          <p:spPr>
            <a:xfrm>
              <a:off x="7088232" y="3027698"/>
              <a:ext cx="693853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92D05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DFF5C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DX=4</a:t>
              </a:r>
              <a:endParaRPr dirty="0">
                <a:solidFill>
                  <a:srgbClr val="FDFF5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9898839-4E6E-89AF-2C92-8CA6862FC3E6}"/>
              </a:ext>
            </a:extLst>
          </p:cNvPr>
          <p:cNvGrpSpPr/>
          <p:nvPr/>
        </p:nvGrpSpPr>
        <p:grpSpPr>
          <a:xfrm>
            <a:off x="7847123" y="1162647"/>
            <a:ext cx="693853" cy="695280"/>
            <a:chOff x="7844977" y="3008779"/>
            <a:chExt cx="693853" cy="695280"/>
          </a:xfrm>
        </p:grpSpPr>
        <p:sp>
          <p:nvSpPr>
            <p:cNvPr id="16" name="Google Shape;557;p62">
              <a:extLst>
                <a:ext uri="{FF2B5EF4-FFF2-40B4-BE49-F238E27FC236}">
                  <a16:creationId xmlns:a16="http://schemas.microsoft.com/office/drawing/2014/main" id="{A7B3C660-1CE6-6DF1-0735-480C6624FB0A}"/>
                </a:ext>
              </a:extLst>
            </p:cNvPr>
            <p:cNvSpPr/>
            <p:nvPr/>
          </p:nvSpPr>
          <p:spPr>
            <a:xfrm rot="5400000">
              <a:off x="8002903" y="338410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Google Shape;558;p62">
              <a:extLst>
                <a:ext uri="{FF2B5EF4-FFF2-40B4-BE49-F238E27FC236}">
                  <a16:creationId xmlns:a16="http://schemas.microsoft.com/office/drawing/2014/main" id="{D7EFD0DD-D606-BE46-3946-A175DF537E76}"/>
                </a:ext>
              </a:extLst>
            </p:cNvPr>
            <p:cNvSpPr txBox="1"/>
            <p:nvPr/>
          </p:nvSpPr>
          <p:spPr>
            <a:xfrm>
              <a:off x="7844977" y="3008779"/>
              <a:ext cx="6938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B0F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SI</a:t>
              </a:r>
              <a:endParaRPr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6B40935-6001-1A41-5B13-5ED5B063DBB8}"/>
              </a:ext>
            </a:extLst>
          </p:cNvPr>
          <p:cNvGrpSpPr/>
          <p:nvPr/>
        </p:nvGrpSpPr>
        <p:grpSpPr>
          <a:xfrm>
            <a:off x="7656960" y="1162647"/>
            <a:ext cx="693853" cy="695280"/>
            <a:chOff x="7844977" y="3008779"/>
            <a:chExt cx="693853" cy="695280"/>
          </a:xfrm>
        </p:grpSpPr>
        <p:sp>
          <p:nvSpPr>
            <p:cNvPr id="19" name="Google Shape;557;p62">
              <a:extLst>
                <a:ext uri="{FF2B5EF4-FFF2-40B4-BE49-F238E27FC236}">
                  <a16:creationId xmlns:a16="http://schemas.microsoft.com/office/drawing/2014/main" id="{1F9AB5DC-6FA9-0A7B-B881-C626BC8C8C95}"/>
                </a:ext>
              </a:extLst>
            </p:cNvPr>
            <p:cNvSpPr/>
            <p:nvPr/>
          </p:nvSpPr>
          <p:spPr>
            <a:xfrm rot="5400000">
              <a:off x="8002903" y="338410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Google Shape;558;p62">
              <a:extLst>
                <a:ext uri="{FF2B5EF4-FFF2-40B4-BE49-F238E27FC236}">
                  <a16:creationId xmlns:a16="http://schemas.microsoft.com/office/drawing/2014/main" id="{9252E7F0-0C2F-A34C-A4C4-2973F097837F}"/>
                </a:ext>
              </a:extLst>
            </p:cNvPr>
            <p:cNvSpPr txBox="1"/>
            <p:nvPr/>
          </p:nvSpPr>
          <p:spPr>
            <a:xfrm>
              <a:off x="7844977" y="3008779"/>
              <a:ext cx="6938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B0F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SI</a:t>
              </a:r>
              <a:endParaRPr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127D49E-F508-F85D-64C5-0C5DE224CD98}"/>
              </a:ext>
            </a:extLst>
          </p:cNvPr>
          <p:cNvGrpSpPr/>
          <p:nvPr/>
        </p:nvGrpSpPr>
        <p:grpSpPr>
          <a:xfrm>
            <a:off x="7478935" y="1162647"/>
            <a:ext cx="693853" cy="695280"/>
            <a:chOff x="7844977" y="3008779"/>
            <a:chExt cx="693853" cy="695280"/>
          </a:xfrm>
        </p:grpSpPr>
        <p:sp>
          <p:nvSpPr>
            <p:cNvPr id="23" name="Google Shape;557;p62">
              <a:extLst>
                <a:ext uri="{FF2B5EF4-FFF2-40B4-BE49-F238E27FC236}">
                  <a16:creationId xmlns:a16="http://schemas.microsoft.com/office/drawing/2014/main" id="{6B709577-501C-2991-404D-508D0C5D0BC5}"/>
                </a:ext>
              </a:extLst>
            </p:cNvPr>
            <p:cNvSpPr/>
            <p:nvPr/>
          </p:nvSpPr>
          <p:spPr>
            <a:xfrm rot="5400000">
              <a:off x="8002903" y="338410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4" name="Google Shape;558;p62">
              <a:extLst>
                <a:ext uri="{FF2B5EF4-FFF2-40B4-BE49-F238E27FC236}">
                  <a16:creationId xmlns:a16="http://schemas.microsoft.com/office/drawing/2014/main" id="{E9E1BD89-D09B-EAA6-340E-F9D138BB3948}"/>
                </a:ext>
              </a:extLst>
            </p:cNvPr>
            <p:cNvSpPr txBox="1"/>
            <p:nvPr/>
          </p:nvSpPr>
          <p:spPr>
            <a:xfrm>
              <a:off x="7844977" y="3008779"/>
              <a:ext cx="6938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B0F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SI</a:t>
              </a:r>
              <a:endParaRPr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E783960-5CC2-9ACB-5595-5F93F54745F3}"/>
              </a:ext>
            </a:extLst>
          </p:cNvPr>
          <p:cNvGrpSpPr/>
          <p:nvPr/>
        </p:nvGrpSpPr>
        <p:grpSpPr>
          <a:xfrm>
            <a:off x="7300910" y="1162647"/>
            <a:ext cx="693853" cy="695280"/>
            <a:chOff x="7844977" y="3008779"/>
            <a:chExt cx="693853" cy="695280"/>
          </a:xfrm>
        </p:grpSpPr>
        <p:sp>
          <p:nvSpPr>
            <p:cNvPr id="26" name="Google Shape;557;p62">
              <a:extLst>
                <a:ext uri="{FF2B5EF4-FFF2-40B4-BE49-F238E27FC236}">
                  <a16:creationId xmlns:a16="http://schemas.microsoft.com/office/drawing/2014/main" id="{092565D7-8B7B-2FB4-D022-5A059A6F2FB2}"/>
                </a:ext>
              </a:extLst>
            </p:cNvPr>
            <p:cNvSpPr/>
            <p:nvPr/>
          </p:nvSpPr>
          <p:spPr>
            <a:xfrm rot="5400000">
              <a:off x="8002903" y="338410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7" name="Google Shape;558;p62">
              <a:extLst>
                <a:ext uri="{FF2B5EF4-FFF2-40B4-BE49-F238E27FC236}">
                  <a16:creationId xmlns:a16="http://schemas.microsoft.com/office/drawing/2014/main" id="{8FC138AE-037C-7902-8D3C-CD225C938FA9}"/>
                </a:ext>
              </a:extLst>
            </p:cNvPr>
            <p:cNvSpPr txBox="1"/>
            <p:nvPr/>
          </p:nvSpPr>
          <p:spPr>
            <a:xfrm>
              <a:off x="7844977" y="3008779"/>
              <a:ext cx="6938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B0F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SI</a:t>
              </a:r>
              <a:endParaRPr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9A24F20-A761-9BEF-0943-35988B4B446E}"/>
              </a:ext>
            </a:extLst>
          </p:cNvPr>
          <p:cNvGrpSpPr/>
          <p:nvPr/>
        </p:nvGrpSpPr>
        <p:grpSpPr>
          <a:xfrm>
            <a:off x="7106701" y="1162647"/>
            <a:ext cx="693853" cy="695280"/>
            <a:chOff x="7844977" y="3008779"/>
            <a:chExt cx="693853" cy="695280"/>
          </a:xfrm>
        </p:grpSpPr>
        <p:sp>
          <p:nvSpPr>
            <p:cNvPr id="29" name="Google Shape;557;p62">
              <a:extLst>
                <a:ext uri="{FF2B5EF4-FFF2-40B4-BE49-F238E27FC236}">
                  <a16:creationId xmlns:a16="http://schemas.microsoft.com/office/drawing/2014/main" id="{950CDCA5-1496-088A-A456-D80185E43674}"/>
                </a:ext>
              </a:extLst>
            </p:cNvPr>
            <p:cNvSpPr/>
            <p:nvPr/>
          </p:nvSpPr>
          <p:spPr>
            <a:xfrm rot="5400000">
              <a:off x="8002903" y="3384109"/>
              <a:ext cx="378000" cy="261900"/>
            </a:xfrm>
            <a:prstGeom prst="rightArrow">
              <a:avLst>
                <a:gd name="adj1" fmla="val 27024"/>
                <a:gd name="adj2" fmla="val 5226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0" name="Google Shape;558;p62">
              <a:extLst>
                <a:ext uri="{FF2B5EF4-FFF2-40B4-BE49-F238E27FC236}">
                  <a16:creationId xmlns:a16="http://schemas.microsoft.com/office/drawing/2014/main" id="{632E8B97-3292-5756-5CDC-D8090A1848A3}"/>
                </a:ext>
              </a:extLst>
            </p:cNvPr>
            <p:cNvSpPr txBox="1"/>
            <p:nvPr/>
          </p:nvSpPr>
          <p:spPr>
            <a:xfrm>
              <a:off x="7844977" y="3008779"/>
              <a:ext cx="6938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B0F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Poppins"/>
                  <a:sym typeface="Poppins"/>
                </a:rPr>
                <a:t>SI</a:t>
              </a:r>
              <a:endParaRPr dirty="0">
                <a:solidFill>
                  <a:srgbClr val="00B0F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64E5EE-A480-EA4C-00D9-EB8D639C8E02}"/>
              </a:ext>
            </a:extLst>
          </p:cNvPr>
          <p:cNvSpPr txBox="1"/>
          <p:nvPr/>
        </p:nvSpPr>
        <p:spPr>
          <a:xfrm>
            <a:off x="6139501" y="362585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AX=10-DX=6(</a:t>
            </a:r>
            <a:r>
              <a:rPr kumimoji="1"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五獎</a:t>
            </a:r>
            <a:r>
              <a:rPr kumimoji="1" lang="en-US" altLang="zh-TW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kumimoji="1" lang="zh-TW" alt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(DRAW_BACKGROUND)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68" name="Google Shape;568;p63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32</a:t>
            </a:r>
            <a:endParaRPr/>
          </a:p>
        </p:txBody>
      </p:sp>
      <p:pic>
        <p:nvPicPr>
          <p:cNvPr id="569" name="Google Shape;5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50" y="1112101"/>
            <a:ext cx="3286426" cy="5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50" y="1717850"/>
            <a:ext cx="3336751" cy="31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3"/>
          <p:cNvSpPr/>
          <p:nvPr/>
        </p:nvSpPr>
        <p:spPr>
          <a:xfrm>
            <a:off x="4675100" y="2242950"/>
            <a:ext cx="3116700" cy="160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3"/>
          <p:cNvSpPr txBox="1"/>
          <p:nvPr/>
        </p:nvSpPr>
        <p:spPr>
          <a:xfrm>
            <a:off x="5967650" y="184275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320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63"/>
          <p:cNvSpPr txBox="1"/>
          <p:nvPr/>
        </p:nvSpPr>
        <p:spPr>
          <a:xfrm>
            <a:off x="7899275" y="284460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63"/>
          <p:cNvSpPr/>
          <p:nvPr/>
        </p:nvSpPr>
        <p:spPr>
          <a:xfrm>
            <a:off x="7611500" y="3648150"/>
            <a:ext cx="180300" cy="198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3"/>
          <p:cNvSpPr/>
          <p:nvPr/>
        </p:nvSpPr>
        <p:spPr>
          <a:xfrm>
            <a:off x="7611500" y="3449850"/>
            <a:ext cx="180300" cy="198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3"/>
          <p:cNvSpPr/>
          <p:nvPr/>
        </p:nvSpPr>
        <p:spPr>
          <a:xfrm>
            <a:off x="7611500" y="3244800"/>
            <a:ext cx="180300" cy="198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3"/>
          <p:cNvSpPr/>
          <p:nvPr/>
        </p:nvSpPr>
        <p:spPr>
          <a:xfrm>
            <a:off x="7611500" y="2242950"/>
            <a:ext cx="180300" cy="99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3"/>
          <p:cNvSpPr/>
          <p:nvPr/>
        </p:nvSpPr>
        <p:spPr>
          <a:xfrm>
            <a:off x="7431200" y="2242950"/>
            <a:ext cx="180300" cy="160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3"/>
          <p:cNvSpPr/>
          <p:nvPr/>
        </p:nvSpPr>
        <p:spPr>
          <a:xfrm>
            <a:off x="7250900" y="2242950"/>
            <a:ext cx="180300" cy="160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3"/>
          <p:cNvSpPr/>
          <p:nvPr/>
        </p:nvSpPr>
        <p:spPr>
          <a:xfrm>
            <a:off x="7070600" y="2242950"/>
            <a:ext cx="180300" cy="160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3"/>
          <p:cNvSpPr/>
          <p:nvPr/>
        </p:nvSpPr>
        <p:spPr>
          <a:xfrm>
            <a:off x="4675100" y="2242950"/>
            <a:ext cx="2395500" cy="160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(DRAW_POO)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87" name="Google Shape;587;p64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33</a:t>
            </a:r>
            <a:endParaRPr/>
          </a:p>
        </p:txBody>
      </p:sp>
      <p:pic>
        <p:nvPicPr>
          <p:cNvPr id="588" name="Google Shape;5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75" y="1350250"/>
            <a:ext cx="3300403" cy="302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4"/>
          <p:cNvSpPr/>
          <p:nvPr/>
        </p:nvSpPr>
        <p:spPr>
          <a:xfrm>
            <a:off x="4675100" y="2242950"/>
            <a:ext cx="3116700" cy="160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4"/>
          <p:cNvSpPr txBox="1"/>
          <p:nvPr/>
        </p:nvSpPr>
        <p:spPr>
          <a:xfrm>
            <a:off x="5967650" y="184275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320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64"/>
          <p:cNvSpPr txBox="1"/>
          <p:nvPr/>
        </p:nvSpPr>
        <p:spPr>
          <a:xfrm>
            <a:off x="7899275" y="284460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5576450" y="3447725"/>
            <a:ext cx="1314000" cy="2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4"/>
          <p:cNvSpPr txBox="1"/>
          <p:nvPr/>
        </p:nvSpPr>
        <p:spPr>
          <a:xfrm>
            <a:off x="6801275" y="35120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(230,185)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4933925" y="3165325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(90,165)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(DRAW_POO)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0" name="Google Shape;600;p65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34</a:t>
            </a:r>
            <a:endParaRPr/>
          </a:p>
        </p:txBody>
      </p:sp>
      <p:pic>
        <p:nvPicPr>
          <p:cNvPr id="601" name="Google Shape;6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75" y="1268276"/>
            <a:ext cx="4121450" cy="308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5"/>
          <p:cNvSpPr/>
          <p:nvPr/>
        </p:nvSpPr>
        <p:spPr>
          <a:xfrm>
            <a:off x="4675100" y="2242950"/>
            <a:ext cx="3116700" cy="160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5"/>
          <p:cNvSpPr txBox="1"/>
          <p:nvPr/>
        </p:nvSpPr>
        <p:spPr>
          <a:xfrm>
            <a:off x="5967650" y="184275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320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65"/>
          <p:cNvSpPr txBox="1"/>
          <p:nvPr/>
        </p:nvSpPr>
        <p:spPr>
          <a:xfrm>
            <a:off x="7899275" y="2844600"/>
            <a:ext cx="5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200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65"/>
          <p:cNvSpPr/>
          <p:nvPr/>
        </p:nvSpPr>
        <p:spPr>
          <a:xfrm>
            <a:off x="5576450" y="3447725"/>
            <a:ext cx="1314000" cy="2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5"/>
          <p:cNvSpPr txBox="1"/>
          <p:nvPr/>
        </p:nvSpPr>
        <p:spPr>
          <a:xfrm>
            <a:off x="6499250" y="32448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(210,162)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7" name="Google Shape;607;p65"/>
          <p:cNvSpPr txBox="1"/>
          <p:nvPr/>
        </p:nvSpPr>
        <p:spPr>
          <a:xfrm>
            <a:off x="5050588" y="297360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(110,140)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65"/>
          <p:cNvSpPr/>
          <p:nvPr/>
        </p:nvSpPr>
        <p:spPr>
          <a:xfrm>
            <a:off x="5833025" y="3165325"/>
            <a:ext cx="743100" cy="2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(DRAW_POO)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4" name="Google Shape;614;p66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35</a:t>
            </a:r>
            <a:endParaRPr/>
          </a:p>
        </p:txBody>
      </p:sp>
      <p:pic>
        <p:nvPicPr>
          <p:cNvPr id="615" name="Google Shape;6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5" y="1264500"/>
            <a:ext cx="4096050" cy="31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76" y="1766700"/>
            <a:ext cx="3681752" cy="24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重要函式說明</a:t>
            </a:r>
            <a:r>
              <a:rPr lang="e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(DRAW_POO)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2" name="Google Shape;622;p67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36</a:t>
            </a:r>
            <a:endParaRPr/>
          </a:p>
        </p:txBody>
      </p:sp>
      <p:pic>
        <p:nvPicPr>
          <p:cNvPr id="623" name="Google Shape;6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112100"/>
            <a:ext cx="4657749" cy="344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整份程式皆有詳細註解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2" name="Google Shape;622;p67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36</a:t>
            </a:r>
            <a:endParaRPr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D1F8339-2000-B33D-C362-25475ABE839B}"/>
              </a:ext>
            </a:extLst>
          </p:cNvPr>
          <p:cNvGrpSpPr/>
          <p:nvPr/>
        </p:nvGrpSpPr>
        <p:grpSpPr>
          <a:xfrm>
            <a:off x="275405" y="1298984"/>
            <a:ext cx="8593139" cy="3137985"/>
            <a:chOff x="324421" y="1298984"/>
            <a:chExt cx="8593139" cy="313798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3433C99-8888-BBED-C3F8-D11B5F3E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21" y="1298985"/>
              <a:ext cx="4880797" cy="3135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EB88BB0-94FE-267A-5F6C-2F3C13E1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1294" y="1298984"/>
              <a:ext cx="3616266" cy="3137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16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/>
          <p:nvPr/>
        </p:nvSpPr>
        <p:spPr>
          <a:xfrm>
            <a:off x="713075" y="3247613"/>
            <a:ext cx="46947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8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68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系統評估</a:t>
            </a:r>
            <a:endParaRPr b="1" dirty="0"/>
          </a:p>
        </p:txBody>
      </p:sp>
      <p:sp>
        <p:nvSpPr>
          <p:cNvPr id="631" name="Google Shape;631;p68"/>
          <p:cNvSpPr txBox="1">
            <a:spLocks noGrp="1"/>
          </p:cNvSpPr>
          <p:nvPr>
            <p:ph type="subTitle" idx="1"/>
          </p:nvPr>
        </p:nvSpPr>
        <p:spPr>
          <a:xfrm>
            <a:off x="752225" y="345531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達成目標/未達成的目標/心得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8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3" name="Google Shape;633;p68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37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達成目標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39" name="Google Shape;639;p69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38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40" name="Google Shape;640;p69"/>
          <p:cNvSpPr txBox="1"/>
          <p:nvPr/>
        </p:nvSpPr>
        <p:spPr>
          <a:xfrm>
            <a:off x="1720950" y="1504325"/>
            <a:ext cx="57021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簡單明瞭的使用者輸入頁面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發票對獎功能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有趣的動畫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可統計使用者中獎的總紀錄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0" y="5917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動機</a:t>
            </a:r>
            <a:endParaRPr b="1" dirty="0"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"/>
          </p:nvPr>
        </p:nvSpPr>
        <p:spPr>
          <a:xfrm>
            <a:off x="2030100" y="1366388"/>
            <a:ext cx="50838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發票是能讓我們賺小錢的好夥伴，但往往因為對獎的程序過於麻煩，導致懶惰的我們常常忽略它，而錯失了得到小確幸的機會。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50" y="2259625"/>
            <a:ext cx="4227901" cy="23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未達成目標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46" name="Google Shape;646;p70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39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47" name="Google Shape;647;p70"/>
          <p:cNvSpPr txBox="1"/>
          <p:nvPr/>
        </p:nvSpPr>
        <p:spPr>
          <a:xfrm>
            <a:off x="1720950" y="1504325"/>
            <a:ext cx="57021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計算總中獎金額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lphaL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由於一個暫存器只能存到65535，計算金額可能需做大數運算的處理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輸出中獎結果的文字檔(.txt)</a:t>
            </a:r>
            <a:endParaRPr sz="170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心得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53" name="Google Shape;653;p71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54" name="Google Shape;654;p71"/>
          <p:cNvSpPr txBox="1"/>
          <p:nvPr/>
        </p:nvSpPr>
        <p:spPr>
          <a:xfrm>
            <a:off x="1720925" y="1209900"/>
            <a:ext cx="570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1094841 李昱佑：在做這次的專題前，我完全無法想像自己能用組合語言做出任何作品，直到動手做下去，才發現沒想像中的困難，只要透過本學期的課程與作業的練習，就能將想法實現！！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1720925" y="2117313"/>
            <a:ext cx="561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1094908 柯美琪：經過這次的專題製作，不僅讓我可以實際應用之前在課堂上老師教導的知識，也讓我對於過去所學的觀念有更深地理解，而且在這次的專題中，我還學會了新的功能，就是如何去繪製以及呈現出想要的圖像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56" name="Google Shape;656;p71"/>
          <p:cNvSpPr txBox="1"/>
          <p:nvPr/>
        </p:nvSpPr>
        <p:spPr>
          <a:xfrm>
            <a:off x="1720925" y="3240150"/>
            <a:ext cx="561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1093332 商東峻：學了組合語言之後，真的很佩服早期的程式設計師們，他們竟然能夠使用組合語言，開發出作業系統與其他系統程式。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>
            <a:spLocks noGrp="1"/>
          </p:cNvSpPr>
          <p:nvPr>
            <p:ph type="title" idx="2"/>
          </p:nvPr>
        </p:nvSpPr>
        <p:spPr>
          <a:xfrm>
            <a:off x="1669941" y="2012645"/>
            <a:ext cx="5804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subTitle" idx="1"/>
          </p:nvPr>
        </p:nvSpPr>
        <p:spPr>
          <a:xfrm>
            <a:off x="2839350" y="1685867"/>
            <a:ext cx="3465300" cy="14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en" sz="2100" dirty="0" err="1">
                <a:latin typeface="Arial"/>
                <a:ea typeface="Arial"/>
                <a:cs typeface="Arial"/>
                <a:sym typeface="Arial"/>
              </a:rPr>
              <a:t>使發票對獎更方便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lang="en" sz="2100" dirty="0" err="1">
                <a:latin typeface="Arial"/>
                <a:ea typeface="Arial"/>
                <a:cs typeface="Arial"/>
                <a:sym typeface="Arial"/>
              </a:rPr>
              <a:t>降低發票對獎的誤判</a:t>
            </a:r>
            <a:endParaRPr lang="zh-TW" altLang="en-US"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2100">
              <a:latin typeface="Arial"/>
              <a:ea typeface="Arial"/>
              <a:cs typeface="Arial"/>
              <a:sym typeface="Arial"/>
            </a:endParaRPr>
          </a:p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SzPts val="2100"/>
            </a:pPr>
            <a:r>
              <a:rPr lang="en-US" altLang="zh-TW" sz="2100"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lang="zh-TW" altLang="en-US" sz="2100">
                <a:latin typeface="Arial"/>
                <a:ea typeface="Arial"/>
                <a:cs typeface="Arial"/>
                <a:sym typeface="Arial"/>
              </a:rPr>
              <a:t>提升發票對獎的趣味性</a:t>
            </a:r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0" y="5917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動機</a:t>
            </a:r>
            <a:endParaRPr b="1"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subTitle" idx="1"/>
          </p:nvPr>
        </p:nvSpPr>
        <p:spPr>
          <a:xfrm>
            <a:off x="1735800" y="1707450"/>
            <a:ext cx="5672400" cy="17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利用組合語言課程所學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，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製作一個既</a:t>
            </a:r>
            <a:r>
              <a:rPr lang="en" sz="2000" dirty="0" err="1">
                <a:solidFill>
                  <a:srgbClr val="8FFFFF"/>
                </a:solidFill>
                <a:latin typeface="Arial"/>
                <a:ea typeface="Arial"/>
                <a:cs typeface="Arial"/>
                <a:sym typeface="Arial"/>
              </a:rPr>
              <a:t>方便</a:t>
            </a: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又</a:t>
            </a:r>
            <a:r>
              <a:rPr lang="en" sz="2000" dirty="0" err="1">
                <a:solidFill>
                  <a:srgbClr val="8FFFFF"/>
                </a:solidFill>
                <a:latin typeface="Arial"/>
                <a:ea typeface="Arial"/>
                <a:cs typeface="Arial"/>
                <a:sym typeface="Arial"/>
              </a:rPr>
              <a:t>帶有趣味性</a:t>
            </a:r>
            <a:r>
              <a:rPr lang="en" sz="2000" dirty="0" err="1">
                <a:latin typeface="Arial"/>
                <a:ea typeface="Arial"/>
                <a:cs typeface="Arial"/>
                <a:sym typeface="Arial"/>
              </a:rPr>
              <a:t>的對獎程式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。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0" y="5917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目的</a:t>
            </a:r>
            <a:endParaRPr b="1"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/>
          <p:nvPr/>
        </p:nvSpPr>
        <p:spPr>
          <a:xfrm>
            <a:off x="713075" y="3247613"/>
            <a:ext cx="46947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系統概述</a:t>
            </a:r>
            <a:endParaRPr b="1" dirty="0"/>
          </a:p>
        </p:txBody>
      </p:sp>
      <p:sp>
        <p:nvSpPr>
          <p:cNvPr id="357" name="Google Shape;357;p38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背景與系統介紹</a:t>
            </a:r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subTitle" idx="1"/>
          </p:nvPr>
        </p:nvSpPr>
        <p:spPr>
          <a:xfrm>
            <a:off x="713075" y="1746850"/>
            <a:ext cx="4155300" cy="243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利用16-bit的intel組合語言撰寫。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2.   </a:t>
            </a:r>
            <a:r>
              <a:rPr lang="en" sz="1600" err="1">
                <a:latin typeface="Arial"/>
                <a:ea typeface="Arial"/>
                <a:cs typeface="Arial"/>
                <a:sym typeface="Arial"/>
              </a:rPr>
              <a:t>透過程式比對中獎號碼，讓使用者可以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1600" err="1">
                <a:latin typeface="Arial"/>
                <a:ea typeface="Arial"/>
                <a:cs typeface="Arial"/>
                <a:sym typeface="Arial"/>
              </a:rPr>
              <a:t>更方便地進行發票對獎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。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3.   </a:t>
            </a:r>
            <a:r>
              <a:rPr lang="en" sz="1600" err="1">
                <a:latin typeface="Arial"/>
                <a:ea typeface="Arial"/>
                <a:cs typeface="Arial"/>
                <a:sym typeface="Arial"/>
              </a:rPr>
              <a:t>藉由動畫與音效，增加系統的豐富性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，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60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讓對獎的過程更添趣味性。</a:t>
            </a:r>
            <a:endParaRPr lang="zh-TW" altLang="en-US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/>
              <a:t>背景</a:t>
            </a:r>
            <a:endParaRPr b="1"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l="17165" r="17165"/>
          <a:stretch/>
        </p:blipFill>
        <p:spPr>
          <a:xfrm>
            <a:off x="5210400" y="1117500"/>
            <a:ext cx="2910600" cy="29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 rot="6775818" flipH="1">
            <a:off x="6318025" y="606215"/>
            <a:ext cx="3036875" cy="303687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9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系統介紹</a:t>
            </a:r>
            <a:endParaRPr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25" y="1112100"/>
            <a:ext cx="5200400" cy="3399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>
            <a:spLocks noGrp="1"/>
          </p:cNvSpPr>
          <p:nvPr>
            <p:ph type="subTitle" idx="4294967295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r>
            <a:endParaRPr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647200" y="1234775"/>
            <a:ext cx="2583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畫面的上半部由使用者</a:t>
            </a:r>
            <a:b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</a:b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輸入中獎號碼：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特別獎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特獎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頭獎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畫面的下半部顯示：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系統的名稱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Poppins"/>
                <a:sym typeface="Poppins"/>
              </a:rPr>
              <a:t>組員的學號和姓名</a:t>
            </a:r>
            <a:endParaRPr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Poppins"/>
              <a:sym typeface="Poppins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450" y="2461050"/>
            <a:ext cx="1568101" cy="12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715</Words>
  <Application>Microsoft Macintosh PowerPoint</Application>
  <PresentationFormat>如螢幕大小 (16:9)</PresentationFormat>
  <Paragraphs>284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Roboto Condensed Light</vt:lpstr>
      <vt:lpstr>Poppins SemiBold</vt:lpstr>
      <vt:lpstr>Poppins</vt:lpstr>
      <vt:lpstr>Arial</vt:lpstr>
      <vt:lpstr>Microsoft JhengHei UI</vt:lpstr>
      <vt:lpstr>Product Vision Pitch Deck by Slidesgo</vt:lpstr>
      <vt:lpstr>期中報告 趣味的發票對獎系統</vt:lpstr>
      <vt:lpstr>導論</vt:lpstr>
      <vt:lpstr>導論</vt:lpstr>
      <vt:lpstr>動機</vt:lpstr>
      <vt:lpstr>動機</vt:lpstr>
      <vt:lpstr>目的</vt:lpstr>
      <vt:lpstr>系統概述</vt:lpstr>
      <vt:lpstr>背景</vt:lpstr>
      <vt:lpstr>系統介紹</vt:lpstr>
      <vt:lpstr>系統介紹</vt:lpstr>
      <vt:lpstr>系統介紹</vt:lpstr>
      <vt:lpstr>系統介紹</vt:lpstr>
      <vt:lpstr>系統介紹</vt:lpstr>
      <vt:lpstr>系統介紹</vt:lpstr>
      <vt:lpstr>系統介紹</vt:lpstr>
      <vt:lpstr>系統介紹</vt:lpstr>
      <vt:lpstr>系統設計</vt:lpstr>
      <vt:lpstr>初始設定</vt:lpstr>
      <vt:lpstr>初始設定</vt:lpstr>
      <vt:lpstr>初始設定</vt:lpstr>
      <vt:lpstr>初始設定</vt:lpstr>
      <vt:lpstr>初始設定</vt:lpstr>
      <vt:lpstr>函式概述</vt:lpstr>
      <vt:lpstr>函式概述</vt:lpstr>
      <vt:lpstr>函式概述</vt:lpstr>
      <vt:lpstr>函式概述</vt:lpstr>
      <vt:lpstr>函式概述</vt:lpstr>
      <vt:lpstr>函式概述</vt:lpstr>
      <vt:lpstr>系統製作</vt:lpstr>
      <vt:lpstr>使用者輸入設定</vt:lpstr>
      <vt:lpstr>重要函式說明(CHECK_OTHERS)</vt:lpstr>
      <vt:lpstr>重要函式說明(DRAW_BACKGROUND)</vt:lpstr>
      <vt:lpstr>重要函式說明(DRAW_POO)</vt:lpstr>
      <vt:lpstr>重要函式說明(DRAW_POO)</vt:lpstr>
      <vt:lpstr>重要函式說明(DRAW_POO)</vt:lpstr>
      <vt:lpstr>重要函式說明(DRAW_POO)</vt:lpstr>
      <vt:lpstr>整份程式皆有詳細註解</vt:lpstr>
      <vt:lpstr>系統評估</vt:lpstr>
      <vt:lpstr>達成目標</vt:lpstr>
      <vt:lpstr>未達成目標</vt:lpstr>
      <vt:lpstr>心得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期中報告 趣味的發票對獎系統</dc:title>
  <cp:lastModifiedBy>昱佑 李</cp:lastModifiedBy>
  <cp:revision>2</cp:revision>
  <dcterms:modified xsi:type="dcterms:W3CDTF">2023-05-26T00:54:22Z</dcterms:modified>
</cp:coreProperties>
</file>